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performances: English vocabulary for school life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различать виды выступлений и говорить о них по-английски.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1515" y="895525"/>
            <a:ext cx="3427970" cy="336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семиклассникам важна тема выступлений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помогает рассказывать о школьных концертах, праздниках и кружках, а также правильно использовать слова to perform, to sing, to dance, to act, to play an instrument и to take part in a show.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Theatre performance: a play on stage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856" y="958614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значит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Theatre performance — это театральное представление, или спектакль. На сцене актёры передают историю через роли, диалоги и действия, а зрители следят за сюжетом от начала до конца.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25650" y="18206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важно знать слова actor, actress, role, stage, costume, audience и script. Они помогают описать, кто выступает, где идёт действие и по какому тексту играют.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55300" y="2676474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спектакль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театре есть сцены, реплики и развитие сюжета. Даже короткий школьный play может включать несколько героев, понятный конфликт и яркий финал, чтобы зрителям было интересно.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92200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уровне часто показывают fairy tales on stage и небольшие постановки из drama club. Такие выступления учат говорить выразительно, работать в команде и помнить текст.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403300" y="9586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play удобно для уроков, школьных концертов и афиш, а expression theatre performance подчёркивает сам формат. Важно не путать его с музыкой или танцем, где средства выразительности другие.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 performance: concert, choir, and solo singing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музыкального выступления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 performance может быть concert, choir, solo song или instrumental performance. Всё зависит от того, поёт ли один ученик, выступает ли хор или звучат инструменты.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музыкального номера нужны слова singer, microphone, piano, guitar, drums, melody и rhythm. Они помогают назвать участников, инструменты и особенности звучания.
</a:t>
            </a:r>
            <a:endParaRPr lang="en-US" sz="974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часто говорят give a concert и perform a song. Эти выражения подходят и для школьной сцены, и для рассказа о выступлении вне школы.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номер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сцене может быть ученик с микрофоном, школьный хор или небольшой ансамбль. Музыка строится на ритме и мелодии, поэтому слушатель сначала воспринимает звук, а потом слова.
</a:t>
            </a:r>
            <a:endParaRPr lang="en-US" sz="97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5933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680" y="3524908"/>
            <a:ext cx="426563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78286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Dance performance: movement and rhythm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счёт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Танцевальное выступление всегда связано с beat и rhythm. Участники слышат музыку, держат темп и двигаются так, чтобы каждый шаг совпадал с общим рисунком номера.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Групповой номер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group dance особенно важны choreography и synchronized movements. Когда танцуют несколько человек, зритель замечает согласованность, точность и умение держаться вместе.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graceful и energetic часто используют, когда описывают танец. Они показывают, что движения могут быть плавными, лёгкими, активными и очень точными одновременно.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и стиль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folk dance, modern dance или school dance show важны costume и общий образ. Одежда помогает понять настроение номера и делает выступление более ярким и запоминающимся.
</a:t>
            </a:r>
            <a:endParaRPr lang="en-US" sz="7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Circus performance: tricks, balance, and skill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Акробаты и жонглёры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здесь — acrobat, juggling, balancing и trick. Эти элементы показывают, что артисту нужны координация, ловкость и хорошее чувство равновесия.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клоуна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Clown acts помогают сделать номер более весёлым и понятным для публики. Клоун часто работает с мимикой, жестами и неожиданными ситуациями, чтобы вызвать улыбку у зрителей.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и тренировка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простое цирковое выступление требует skill, practice и точного контроля движений. На уровне 7 класса важно понимать, что успех в цирке основан на подготовке и безопасности.
</a:t>
            </a:r>
            <a:endParaRPr lang="en-US" sz="915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Цирковая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Circus performance обычно проходит в ring или в circus tent. Такое выступление строится вокруг яркого действия, где зритель быстро замечает движение, риск и точность каждого трюка.
</a:t>
            </a:r>
            <a:endParaRPr lang="en-US" sz="9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school performance is prepared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из идеи рождается готовый школьный номер.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564802"/>
            <a:ext cx="4009200" cy="20104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types of performances and their English words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чем отличаются основные виды выступлений и какая лексика связана с каждым из них.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выступления свой набор слов и главное средство выразительности: текст, звук, движение или трюк.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arts and entertainment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matters most in a good performance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элементы, на которые зритель обращает внимание во время школьного или сценического номера.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речь и командная работа дают самый заметный эффект, а оформление и костюмы усиливают впечатление.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критериев школьного выступления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Street performance and public entertainment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Street performance можно увидеть на улице, в парке, на площади или во время festival. Такое выступление не требует закрытой сцены и сразу обращает на себя внимание прохожих.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выступает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полезны слова busker, mime и street musician. Эти исполнители работают перед crowd и passers-by, поэтому должны быстро заинтересовать случайных зрителей.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номера бывают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Уличное выступление часто короткое, яркое и понятное без длинного объяснения. Особенно хорошо подходят музыка, пантомима и простые трюки, которые легко увидеть с первого взгляда.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такого формата используют phrases perform in the street и attract attention. Они помогают сказать, что номер рассчитан на публику в открытом пространстве.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614" y="1213725"/>
            <a:ext cx="2364758" cy="202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5293" y="1213725"/>
            <a:ext cx="2364758" cy="20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performance: movement in sport and show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Синхронный номер на площадке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спортсменов выстраивается в ровные линии и движется почти одновременно. Здесь важны balance, speed и team spirit, а зрители замечают точность каждого шага и общую слаженность выступления.
</a:t>
            </a:r>
            <a:endParaRPr lang="en-US" sz="94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Гимнастика как мини-шоу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gymnastics каждое движение выглядит как маленький номер на сцене. Athlete показывает routine, где важны сила, гибкость и score, а яркая форма помогает сделать выступление запоминающимся.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вода и ритм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skating и synchronized swimming соединяют спорт и зрелище. Музыка задаёт rhythm, а движения должны быть точными и красивыми, чтобы performance выглядело одновременно спортивным и артистичным.
</a:t>
            </a:r>
            <a:endParaRPr lang="en-US" sz="9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Drama and comedy: two different moods on stage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drama зритель следит за конфликтом, чувствами и выбором героев. Актёры передают emotion через dialogue, паузы и мимику, поэтому audience не просто смотрит, а размышляет.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comedy смешной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Comedy performance строится на humour, неожиданных репликах и забавных ситуациях. Даже простая scene может вызвать laugh, если actor точно показывает характер и timing.
</a:t>
            </a:r>
            <a:endParaRPr lang="en-US" sz="974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язык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drama, и comedy используют одинаковые слова: scene, dialogue, actor, audience. Разница в mood: в одном случае история заставляет задуматься, в другом — улыбнуться.
</a:t>
            </a:r>
            <a:endParaRPr lang="en-US" sz="1095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понимать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удобно сравнивать эти жанры по впечатлению. Drama makes people think, while comedy often makes people smile, so mood becomes the main clue.
</a:t>
            </a:r>
            <a:endParaRPr lang="en-US" sz="10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Puppet performance: stories with puppets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Куклы в центре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puppet performance главную роль играют puppet и voice, а не живой актёр на сцене. Движение кукол создаёт иллюзию жизни и помогает рассказывать историю понятно и ярко.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кукол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puppet show используют hand puppets, marionettes и finger puppets. У каждого вида свой способ движения, поэтому зритель видит разные эффекты, хотя история может оставаться очень простой.
</a:t>
            </a:r>
            <a:endParaRPr lang="en-US" sz="974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сказок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хорошо подходит для сказок, коротких диалогов и учебных сценок. Puppet theatre помогает детям запомнить сюжет, потому что слова соединяются с действием и выражением.
</a:t>
            </a:r>
            <a:endParaRPr lang="en-US" sz="974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включает слова puppet, strings, movement и play with puppets. Эти выражения часто встречаются, когда говорят о школьном спектакле, где куклы помогают объяснить идею или передать настроение.
</a:t>
            </a:r>
            <a:endParaRPr lang="en-US" sz="9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Improvisation: performance without a full script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Ситуация появляется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получают тему или неожиданную задачу. Им нужно быстро понять, что происходит, и начать говорить без долгой подготовки.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Идеи возникают на ходу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придумывает реплики, слушая партнёров. Здесь помогают words like imagine и react, а также умение не теряться.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Команда поддерживает сцену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Импровизация держится на teamwork. Если один участник делает паузу, другой подхватывает разговор и помогает сцене двигаться дальше.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 создаётся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текст не нужен, поэтому performance получается живым и непредсказуемым. Зрители видят quick thinking и смелость исполнителей.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performance, video, and online stream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отличаются тем, как зритель получает впечатление: сразу, позже или на расстоянии. Это влияет на выбор способа просмотра и на ожидания от выступления.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performance сильнее вовлекает, video удобнее для повторного просмотра, а online stream сочетает доступность и совместный просмотр.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учебных характеристик формата выступления: live performance, recorded video, online stream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зритель понимает выступление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восприятия сценического номера от первого взгляда до запоминающегося финала.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обычно проходят разные выступления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помогает понять, как меняются звук, пространство и связь со зрителем.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площадки требуют разных слов и по-разному влияют на восприятие номера; место помогает сразу угадать тип выступления.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school and cultural events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441" y="1200440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306865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185" y="3299810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выступление успешным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звучат ясно, audience лучше понимает смысл сцены. Для успешного performance важны confident speech, правильная громкость и хорошая дикция.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танце, спорте и театре movement должен быть точным и выразительным. Если performer держится уверенно, номер выглядит собранным и запоминающимся.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выступления удаются только тогда, когда участники cooperate. Teamwork помогает не сбиться, вовремя начать реплику и поддержать общий ритм.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Реквизит и 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Сuitable costume, props and practice делают выступление понятнее и ярче. Даже простая сцена выглядит сильнее, если всё prepared заранее и используется по делу.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 performances and mixed forms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и проекции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Dance и circus всё чаще используют screen, projection and special effects. Такие элементы помогают сделать сцену ярче и показать то, что невозможно передать только движением.
</a:t>
            </a:r>
            <a:endParaRPr lang="en-US" sz="981" dirty="0"/>
          </a:p>
        </p:txBody>
      </p:sp>
      <p:sp>
        <p:nvSpPr>
          <p:cNvPr id="11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фестивали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school festivals легко увидеть talent shows, музыкальные номера и короткие сценки. Каждый участник показывает свой skill, а программа становится похожей на маленький праздник.
</a:t>
            </a:r>
            <a:endParaRPr lang="en-US" sz="958" dirty="0"/>
          </a:p>
        </p:txBody>
      </p:sp>
      <p:sp>
        <p:nvSpPr>
          <p:cNvPr id="12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для онлайн-аудитории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concerts позволяют смотреть show из разных мест одновременно. Для исполнителей это значит, что performance должно быть понятным не только в зале, но и перед камерой.
</a:t>
            </a:r>
            <a:endParaRPr lang="en-US" sz="967" dirty="0"/>
          </a:p>
        </p:txBody>
      </p:sp>
      <p:sp>
        <p:nvSpPr>
          <p:cNvPr id="13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жанры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mixed show часто соединяет theatre и music. Тогда на сцене есть роли, песни и движение, а зритель получает более разнообразное впечатление от одного номера.
</a:t>
            </a:r>
            <a:endParaRPr lang="en-US" sz="949" dirty="0"/>
          </a:p>
        </p:txBody>
      </p:sp>
      <p:sp>
        <p:nvSpPr>
          <p:cNvPr id="14" name="Text 6"/>
          <p:cNvSpPr txBox="1"/>
          <p:nvPr/>
        </p:nvSpPr>
        <p:spPr>
          <a:xfrm>
            <a:off x="4943918" y="4344928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меняют 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средства не отменяют искусство, а расширяют его. Performance can change with technology, but audience всё равно ждёт выразительность, чёткую идею и хорошую подачу.
</a:t>
            </a:r>
            <a:endParaRPr lang="en-US" sz="9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performances in English: what seventh-graders need to remember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Семикласснику важно узнавать виды выступлений по ключевым признакам и называть их по-английски. Тогда можно свободно рассказывать о школьных концертах, спектаклях, танцах и других сценических номерах.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2026-05-30T19:44:35Z</dcterms:created>
  <dcterms:modified xsi:type="dcterms:W3CDTF">2026-05-30T19:44:35Z</dcterms:modified>
</cp:coreProperties>
</file>