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Слоги: маленькие части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маленькая часть слова, которую легко услышать, хлопнуть и произнести.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слоги важны в 1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читать без спешки, слышать гласные, аккуратно писать слова и правильно переносить их на новую строку.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539" y="1779938"/>
            <a:ext cx="575777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гласный —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один гласный звук. Именно он звучит ярче остальных и как будто собирает слог вокруг себя.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рядом с гласным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обычно стоят около гласного и произносятся вместе с ним. Так слог получается цельным, а слово — удобным для чтения и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может быть коротким или длинным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слог состоит почти из одной буквы, а иногда включает несколько звуков, как в словах дом, ру-ка, ре-ка. Главное — один ясный гласный внутри.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услышать слоги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открывает дорогу слогу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а, о, у, ы, э, и, е, ё, ю, я помогают словам звучать по частям. Без гласного слог не появляется. Поэтому сначала удобно искать именно их: они подсказывают, где начинаются и заканчиваются части слова.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выделенными гласными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мама, окно, утка и лес гласные можно заметить сразу, если произнести слово медленно. Тогда части слова становятся понятнее, а чтение — спокойнее. На картинке гласные удобно показать разными цветами, чтобы их было легко различить.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тоже слог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слог состоит всего из одной буквы, если это гласный звук. Такой пример помогает детям понять главное правило: именно гласный делает слог слышимым. Остальные звуки будто помогают ему, но не заменяют его.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слоги в слове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гласные считают: сколько гласных, столько и слогов. В слове ма-ма две гласные, в слове ма-ши-на три, а в слове шко-ла — две.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произнести слово медленно и чётко, будто растягивая его на маленькие кусочки. Тогда слоги слышатся лучше, а слово становится похожим на дружную цепочку звуков.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услышать слово и найти в нём все гласные звуки. Они подсказывают, сколько частей получится, поэтому спешить не надо — слово любит спокойное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заканчивается согласным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завершается согласным звуком, например в словах дом, лес, стол. Он звучит короче и плотнее, как будто слово на минуту остановилось.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заканчивается гласным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словно распахнут: он заканчивается на гласный звук, как в словах ма, но, ли. Такие слоги обычно звучат легко и ясно.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слоги — разное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такие примеры помогают почувствовать, что слоги бывают разными. Сравнение открытых и закрытых слогов делает чтение внимательнее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звучат слитно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слога звуки держатся вместе, как дружная команда. Когда мы произносим ре-ка, первый слог звучит мягче, а второй — твёрже, но оба остаются цельными.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ли-са каждый слог тоже звучит слитно и не распадается на отдельные кусочки. Если представить слог как вагончик, то его буквы едут вместе и не отстают.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 каждом слове звучит сильнее других и называется ударным.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в слове есть один ударный слог.
</a:t>
            </a:r>
            <a:endParaRPr lang="en-US" sz="988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услышать слово правильно и не перепутать похожие слова. Без него речь стала бы менее ясной.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 помогает не торопиться и не терять звуки в начале обучения. Так ребёнок увереннее узнаёт знакомые слова и читает их спокойнее.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например кот, рак, лук, часто читаются целиком. А более длинные слова, такие как ко-ро-ва, ка-ра-мель, ма-ши-на, удобнее разбирать по частям.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Слоговое чтение особенно полезно в первые школьные месяцы. Оно тренирует внимание, помогает увидеть структуру слова и делает чтение менее утомительным.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0836" y="2439509"/>
            <a:ext cx="399751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при письме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пропусков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произносить слово по слогам, легче услышать все его звуки и не пропустить буквы. Рука успевает записать слово аккуратно и полностью.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слово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Слоговое произношение помогает проверить, всё ли написано правильно. Когда слово звучит медленно, каждая его часть становится заметной и понятной.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до-ро-га три слога, и каждый из них подсказывает, как писать слово без спешки. Такая работа развивает внимательность и аккуратность.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 по слогам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по частям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слово на слоги: ма-ши-на, ко-ро-ва, у-ро-ки. На новую строку переносят целый слог, чтобы запись оставалась аккуратной и понятной.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правило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букву на строке не оставляют и одну букву не переносят. Если слово кажется сложным, его лучше ещё раз произнести по частям.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слоги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 медленно и найди в нём гласные звуки. Они подскажут, где проходят границы слогов, и помогут не ошибиться при переносе.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слоги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слоги ладошками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произносят слово и хлопают на каждом слоге. Получается весёлый ритм: ма-ма — два хлопка, пи-ро-ги — три. Так слово слышится чётче, а его части запоминаются быстрее и без скуки.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Шагаем, как по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не хлопать, а делать маленькие шаги или лёгкие прыжки. На слове бу-си-ны дети двигаются три раза и чувствуют, как слово звучит ровно и дружно. Получается и игра, и полезная тренировка.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услышать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слоги совпадают с движением, ребёнок лучше замечает их порядок. Слово становится похожим на короткую песенку. Такой способ особенно нравится первоклассникам: учиться легко, а внимание работает очень бодро.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двумя согласными рядом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две согласные, нужно говорить слово медленно и внимательно. Тогда легче услышать, к какому слогу относится каждая буква и где проходит граница.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вес-на и стра-на согласные не мешают найти слоги, если сначала отыскать гласные. Именно гласные показывают, сколько частей есть в слове.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кни-га тоже делится по слогам через гласные звуки. Когда ученик произносит его неспешно, слово звучит ясно, а буквы не теряются по дороге.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повторять вслух несколько раз. Чем спокойнее произношение, тем легче услышать слоги и не перепутать согласные, которые стоят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ритм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помогает слову звучать ровно и красиво, почти как маленький шаг в музыке. Если прислушаться, можно заметить, что каждое слово имеет свой ритм и темп.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считалках, песенках и коротких стихах ритм особенно заметен. Дети легко слышат, где слово звучит сильнее, а где мягче, и начинают чувствовать музыку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кот, собака и бегемот звучат по-разному не только из-за длины. В них разное число слогов, поэтому и ритм у каждого слова свой.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в стихах и скороговорках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слоги часто повторяются и выстраиваются в ровный ритм. Из-за этого строчки легко читать вслух, а слух быстрее замечает ударные и безударные части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учат произносить слоги чётко и не спешить слишком сильно. Если говорить медленно и внимательно, слова получаются смешными, но очень понятными — и язычок работает отлично.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сделать слоги в трудных словах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потерять буквы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делится на слоги, его легче увидеть целиком. Ребёнок реже пропускает буквы и спокойнее записывает даже непростые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Слоговая работа помогает рассмотреть слово внимательнее. Это особенно полезно там, где написание нужно запомнить и проверить по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увереннее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слышится слово по частям, тем меньше сомнений у первоклассника. Письмо становится аккуратнее, а ошибок — заметно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слоги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найди в нём гласные звуки. В словах лес — леса и кот — коты легко услышать, как меняется число слогов и звучание.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слово из слогов, как из кубиков: ма-ма, ро-за, ко-за. Такая игра помогает лучше запомнить части слова и произносить их чётко и дружно.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короткое слово и хлопни столько раз, сколько в нём слогов. Потом попробуй подобрать к нему пару: дом — дома, сок — соки. Так тренируется слух и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два слога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 Ма-ша всего два слога, и оно звучит легко и быстро. Такие имена дети слышат каждый день, поэтому делить их на части особенно интересно и просто.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звучит серьёзно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Мо-сква тоже два слога, но звучит оно по-особенному торжественно. Когда ребёнок произносит название медленно, он слышит, как слово будто шагает вперёд уверенно и чётко.
</a:t>
            </a:r>
            <a:endParaRPr lang="en-US" sz="113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слово — как прогулка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ме-две-жо-нок длиннее, и в нём сразу четыре слога. Оно звучит как маленькое путешествие: шаг за шагом, часть за частью, пока не появится весёлое и знакомое слово.
</a:t>
            </a:r>
            <a:endParaRPr lang="en-US" sz="11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слогах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Именно он делает слог слышимым и помогает разделить слово на части без ошибок.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слове гласных, столько и слогов. Это простое правило удобно использовать, когда нужно быстро проверить слово на слух.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читать, писать и переносить слова. Если ребёнок умеет находить слоги, ему легче справляться с новыми словами в тетради и в книге.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сильнее остальных. Оно помогает правильно произносить слово, а слоговое чтение делает русскую речь ясной и удобной.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делают слово дружелюбным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маленькая, но очень важная часть слова. Когда ребёнок умеет делить слова на слоги, читать, писать и переносить их становится спокойнее, точнее и намного веселее.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2026-05-21T15:34:08Z</dcterms:created>
  <dcterms:modified xsi:type="dcterms:W3CDTF">2026-05-21T15:34:08Z</dcterms:modified>
</cp:coreProperties>
</file>