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выражений: зачем это нужно в 7 классе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Упрощаем выражения быстро, точно и без лишних ошибок.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846" y="939700"/>
            <a:ext cx="4309808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изучают на уроке по теме «Упрощение выражений»
</a:t>
            </a:r>
            <a:endParaRPr lang="en-US" sz="2275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учатся сокращать запись выражений, не меняя их значения: раскрывать скобки, находить подобные слагаемые и применять свойства действий. Эти приёмы делают вычисления проще и понятнее.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правило: после упрощения значение не меняется
</a:t>
            </a:r>
            <a:endParaRPr lang="en-US" sz="2263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преобразование выполнено верно, исходное и полученное выражения дают одинаковый результат при любых одинаковых значениях букв. Меняется только форма записи, а не смысл выражения.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свойства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упрощении используют переместительное, сочетательное и распределительное свойства сложения и умножения. Именно они позволяют переставлять, группировать и раскрывать части выражения без изменения его значения.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способ проверки — подставить число вместо буквы и вычислить оба выражения. Если результаты совпадают, преобразование выполнено правильно и ошибок в знаках, скобках или коэффициентах нет.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упрощать выражения помогает быстрее считать, аккуратно записывать решение и легче переходить к уравнениям, формулам и текстовым задачам. Это один из базовых навыков алгебры.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 имеют одинаковую буквенную часть: например, 2x и 5x, 3ab и −ab, 4 m² и 7 m². У них можно складывать или вычитать только коэффициенты.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объединяют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Неподобные слагаемые не складывают вместе: 2x и 2y, x и x2, 5a и 5ab. У них различаются буквы, степень или буквенная часть, поэтому это разные величины.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сравнивают буквенную часть, затем работают с числами перед буквами. Такой порядок помогает не перепутать похожие записи и не объединить то, что объединять нельзя.
</a:t>
            </a:r>
            <a:endParaRPr lang="en-US" sz="1421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появляются, когда ученик складывает только числа или пытается объединить выражения с разными степенями. Полезно выделять буквенную часть цветом или подчеркиванием.
</a:t>
            </a:r>
            <a:endParaRPr lang="en-US" sz="1395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слагаемые: одинаковая буквенная часть
</a:t>
            </a:r>
            <a:endParaRPr lang="en-US" sz="249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упрощение выражений используется чаще всего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 особенно часто встречаются там, где нужно быстро записать одно и то же несколько раз.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упрощение нужно в уравнениях и формулах; в остальных задачах оно помогает сократить запись и ускорить вычисления.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составлена по учебным примерам темы «Упрощение выражений».
</a:t>
            </a:r>
            <a:endParaRPr lang="en-US" sz="13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подобных слагаемых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общую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какие слагаемые имеют одинаковую буквенную часть. Только такие выражения можно объединять, потому что они описывают одну и ту же переменную или её степень.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Сложить коэффициенты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складывают или вычитают числа перед буквами. Например, в 8m−3m коэффициенты 8 и 3 дают 5, а буквенная часть m остаётся без изменений.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смешивать разные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буквы разные или степени не совпадают, слагаемые не объединяются. Поэтому 4x и 4y, x и x2 нельзя складывать как подобные, даже если коэффициенты одинаковые.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типичных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объединять только числа, забывая про буквенную часть, или наоборот, пытаться складывать неподобные выражения. Проверка каждого шага помогает сохранить точность.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упрощения выражения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большинства выражений 7 класса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по распределительному свойству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перед 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число, оно умножается на каждый член внутри. Поэтому 3(a+4) превращается в 3a+12, а 5(x−2) — в 5x−10.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перед 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минус перед скобками меняет знаки всех слагаемых внутри. Запись −(a−b) становится −a+b, потому что каждый знак внутри нужно поменять на противоположный.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частям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раскрывать скобки по одному слагаемому, не спеша проверяя знаки. Такой приём снижает риск ошибки и помогает увидеть, какие части выражения меняются.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преобразования выражений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приёмы помогают сделать запись короче и удобнее для 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приём часто превращает длинную запись в короткую, а чтение и вычисление становятся заметно проще.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«Упрощение выражений».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сохраняется всегда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Сначала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сначала выполняют действия внутри скобок. Это правило особенно важно, когда внутри есть сложение, вычитание или выражения с буквой.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Затем умножение и 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скобок переходят к умножению и делению. Так, 2(3x+1) сначала превращается в 6x+2, потому что число умножается на каждый член в скобках.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Потом сложение и 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более сильные действия уже выполнены, остаётся объединить подобные слагаемые. В примере 6x+2−x получается 5x+2, и порядок действий не нарушается.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упрощении выражений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при работе со знаком минус и при неверном объединении слагаемых с разной буквенной частью.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уязвимая операция — раскрытие скобок со знаком минус; затем идут путаница в подобных слагаемых и арифметические неточности.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«Упрощение выражений»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с несколькими скобками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нескольких скобках важно не торопиться: сначала раскрывают каждую из них по знаку перед скобкой, чтобы не потерять ни один член выражения.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все 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скобкой стоит минус, знаки внутри меняются на противоположные. Это правило нужно применять отдельно к каждой скобке, даже если их несколько подряд.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похожие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находят подобные слагаемые и приводят их. Так длинная запись превращается в более короткое и удобное выражение без изменения значения.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полезно мысленно проследить каждый шаг заново: так легче заметить потерянный знак, ошибку в коэффициенте или неверно раскрытую скобку.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и неподобные слагаемые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какие части выражения можно объединять, а какие нужно оставить без изменений.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Объединяются только слагаемые с полностью одинаковой буквенной частью; число перед буквой меняется, а сама буквенная часть остаётся прежней.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алгебре,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6893" y="1499146"/>
            <a:ext cx="279038" cy="31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69306" y="1499146"/>
            <a:ext cx="279038" cy="3189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 в геометрических задачах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периметра часто содержат повторяющиеся слагаемые. После упрощения запись становится короче, и легче увидеть, как связаны длины сторон фигуры.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выражения для двух фигур записаны по-разному, их можно упростить и сравнить. Так проще понять, равны ли результаты и где есть лишние действия.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площади удобно сокращать одинаковые части выражения. Это помогает быстрее подставлять значения и не путаться в громоздкой записи.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неизвестной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сторона неизвестна, упрощённая формула позволяет быстрее составить уравнение. Чем короче запись, тем меньше вероятность ошибиться при вычислениях.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после упрощения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подстановкой числа в исходное и упрощённое выражения.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укорачивается запись после упрощения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 требует меньше действий и легче читается глазами, особенно если в выражении есть одинаковые слагаемые или скобки.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число символов заметно уменьшается, поэтому вычисления становятся быстрее, а проверка ответа — удобнее.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алгебре,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уже упрощено, уравнение решается быстрее: не нужно отдельно разбирать длинную запись перед основными действиями.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переносить слагаемые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подобные части объединены заранее, легче увидеть, какие члены можно перенести в другую часть уравнения и что останется в ответе.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проверять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выражение помогает быстрее подставить найденное значение и убедиться, что обе части уравнения совпадают.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промежуточных действий, тем ниже риск потерять знак, перепутать коэффициент или неверно раскрыть скобки при решении.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упрощения выражений с уравнениями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Этого минимума достаточно, чтобы раскрывать скобки, объединять подобные слагаемые и сохранять правильный порядок действий в большинстве заданий 7 класса.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«Упрощение выражений»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 помогают уверенно упрощать выражения и проверять ответ без лишних ошибок.
</a:t>
            </a:r>
            <a:endParaRPr lang="en-US" sz="5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посчитать стоимость нескольких одинаковых товаров, удобнее сначала записать выражение, а потом упростить его. Тогда сразу видно, сколько всего нужно заплатить, и легче проверить расчёт без лишних строк.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на 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путь состоит из нескольких отрезков, одинаковые части можно объединить в одну запись. Это помогает быстрее подсчитать общее расстояние и не запутаться, если один и тот же участок встречается несколько раз.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упрощение особенно полезно при работе с периметром и площадью. Повторяющиеся стороны можно записать компактно, а затем использовать выражение для поиска неизвестной длины или сравнения фигур.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повседневных ситуаций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упрощать делает алгебру понятнее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выражение записано короче и аккуратнее, легче считать, проверять ответы и переходить к уравнениям. Этот навык помогает на всех последующих шагах изучения алгебры.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2026-05-29T09:53:55Z</dcterms:created>
  <dcterms:modified xsi:type="dcterms:W3CDTF">2026-05-29T09:53:55Z</dcterms:modified>
</cp:coreProperties>
</file>