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гипотезы возникновения жизни: основные направления
</a:t>
            </a:r>
            <a:endParaRPr lang="en-US" sz="3259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теорий, объясняющих происхождение жизни на Земле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возникновения жизни
</a:t>
            </a:r>
            <a:endParaRPr lang="en-US" sz="257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мифов к науке: как менялись взгляды на появление жизни. От религиозных объяснений до экспериментов Пастера и теорий Опарина. Научный метод стал основой для понимания биологического начала.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абиогенного синтеза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могла возникнуть из простых неорганических веществ под воздействием энергии. Сложные органические молекулы образуются постепенно из простейших соединений.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эксперимент — модель Миллера—Юри показал, что в условиях, имитирующих древнюю Землю, образуются аминокислоты — строительные блоки белков.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объясняет переход от химической эволюции к биологической, основанную на постепенном накоплении органики в первичной среде.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герметичной колбе смешали воду, метан, аммиак и водород — газовую смесь, предположительно характерную для атмосферы древней Земли.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воду пропускали электрические разряды, имитируя молнии, и спустя неделю обнаружили аминокислоты, что подтвердило возможность синтеза органических соединений.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Миллера—Юри: детали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предполагает, что жизнь могла попасть на Землю с метеоритами и кометами, принесшими микроорганизмы или органику.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органических молекул и даже бактериальных форм обнаружены в метеоритах, подтверждая космическое происхождение строительных блоков жизни.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показывают устойчивость некоторых микроорганизмов к радиации и вакууму космоса, позволяя им переноситься между планетами.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не объясняет происхождение жизни вне Земли, а лишь переносит вопрос в космос, требуя дальнейших исследований.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панспермии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биологическое общество, март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распространенности гипотез среди учёных (2023)
</a:t>
            </a:r>
            <a:endParaRPr lang="en-US" sz="178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отражает современные взгляды биологов, показывая предпочтение традиционных гипотез происхождения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исследователей поддерживает абиогенный синтез, но значительная часть рассматривает альтернативные теории.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как носитель информации и катализатор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может одновременно хранить генетические данные и ускорять химические реакции. Открытие рибозимов подтвердило её ключевую роль в ранних стадиях жизни.
</a:t>
            </a:r>
            <a:endParaRPr lang="en-US" sz="142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РНК при условии древней Земли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цепи РНК могли формироваться самопроизвольно из простых молекул, что создаёт основу для первых самовоспроизводящихся систем.
</a:t>
            </a:r>
            <a:endParaRPr lang="en-US" sz="142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РНК-мира: первые молекулы жизни
</a:t>
            </a:r>
            <a:endParaRPr lang="en-US" sz="230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 колыбель жизни
</a:t>
            </a:r>
            <a:endParaRPr lang="en-US" sz="2084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Черные курильщики на океанском дне выделяют тепло и минералы, создавая условия для химических реакций, необходимых для возникновения жизни.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обнаружены микробы, использующие химическую энергию, что доказывает возможность жизни без солнечного света.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экстремальные условия могли стимулировать появление и развитие первых биологических систем на ранней Земле.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выживают в экстремальной среде: горячих источниках и кислых водах, что свидетельствует о их древнем происхождении.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биохимия и генетика архей помогает понять процессы, которые могли сопровождать первые этапы возникновения жизни на планете.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— древнейшие микроорганизмы
</a:t>
            </a:r>
            <a:endParaRPr lang="en-US" sz="2658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875" y="1406674"/>
            <a:ext cx="3906093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гипотеза не дает полного ответа, каждая имеет свои сильные и слабые стороны.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научных публикаций по биохимии и астробиологии,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теорий: идеи, доказательства и ограничения каждой гипотезы.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гипотез происхождения жизни
</a:t>
            </a:r>
            <a:endParaRPr lang="en-US" sz="249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вулканических газов и молний в химической эволюции
</a:t>
            </a:r>
            <a:endParaRPr lang="en-US" sz="1706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периоде Земли вулканы выделяли газы — водород, метан и аммиак, создавая химически активную атмосферу, благоприятную для образования новых соединений.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 служили мощным источником энергии, способствуя синтезу простых органических молекул из исходных газов атмосферы.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от Солнца также стимулировало разложение и преобразование веществ, что поддерживало химическую эволюцию.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эксперименты подтверждают, что эти факторы могли эффективно приводить к формированию предбиологических веществ на древней Земле.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абиогенного происхождения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модели развития жизни в лабораторных исследованиях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занимают водные пространства, обеспечивая условия для биохимических процессов, необходимых для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NASA и Водных ресурсов
</a:t>
            </a:r>
            <a:endParaRPr lang="en-US" sz="1096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универсальный растворитель, создающий стабильную среду для молекул и поддерживающий реакции, из которых возникает жизнь.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в кометных хвостах
</a:t>
            </a:r>
            <a:pPr algn="l" indent="0" marL="0">
              <a:lnSpc>
                <a:spcPct val="90000"/>
              </a:lnSpc>
              <a:buNone/>
            </a:pPr>
            <a:r>
              <a:rPr lang="en-US" sz="3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обнаружила простые органические молекулы, включая аминокислоты, в хвостах комет. Эта органика может служить строительным материалом для жизни на планетах.
</a:t>
            </a:r>
            <a:endParaRPr lang="en-US" sz="112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космической пыли с Титана
</a:t>
            </a:r>
            <a:pPr algn="l" indent="0" marL="0">
              <a:lnSpc>
                <a:spcPct val="90000"/>
              </a:lnSpc>
              <a:buNone/>
            </a:pPr>
            <a:r>
              <a:rPr lang="en-US" sz="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спутнике Титан учёные нашли органические соединения, подтверждённые при анализе доставленных на Землю образцов пыли. Это расширяет представления о распространённости преджизненных веществ.
</a:t>
            </a:r>
            <a:endParaRPr lang="en-US" sz="1031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органических молекул в космических объектах
</a:t>
            </a:r>
            <a:endParaRPr lang="en-US" sz="1857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ограничения гипотезы абиогенеза
</a:t>
            </a:r>
            <a:endParaRPr lang="en-US" sz="2341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Самопроизвольная сборка сложных биомолекул в условиях древней Земли остаётся крайне маловероятной, учитывая действующие физико-химические ограничения.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формирования стабильных, самовоспроизводящихся систем из органических соединений близка к нулю без дополнительных механизмов поддержки.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настоящего времени лабораторные исследования не смогли полностью воспроизвести процесс перехода от неживого к живой клетке из неорганики.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НАСА,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обнаружения экзопланет с подходящими условиями (2000–2022)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космических телескопов и методов поиска позволило резко увеличить число известных потенциально обитаемых планет.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открытий расширяет перспективы поиска внеземной жизни и стимулирует развитие астробиологических исследований.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эксперименты воспроизводят синтез нуклеотидов при контролируемых условиях, приближённых к древней Земле.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получают в лаборатории, что подтверждает возможность формирования мембранных структур на ранней стадии жизни.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коацерватов демонстрирует механизм образования простых клеточных капсул из органических молекул.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 помощью масс-спектрометрии помогает выявлять устойчивые пути и вероятные сценарии биологического синтеза.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этапов возникновения жизни в лаборатории
</a:t>
            </a:r>
            <a:endParaRPr lang="en-US" sz="170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 аминокислоты в атмосфере Венеры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исследования показали наличие фосфора и аминокислот в облаках атмосферы Венеры. Эти элементы — важные составляющие живых организмов, расширяющие представления о зонах обитания.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в метеоритах с Марса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метеоритах, доставленных с Марса, обнаружены органические молекулы, сходные с земными. Это свидетельствует о широком распространении предбиотических веществ в Солнечной системе.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открытия: возможные биоэлементы в другом месте
</a:t>
            </a:r>
            <a:endParaRPr lang="en-US" sz="1695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гипотез происхождения жизни для науки и общества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помогает понять уникальность и хрупкость биосферы нашей планеты и необходимость её сохранения.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экстремофилов расширяют знания об условиях, в которых может существовать жизнь за пределами Земли.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происхождения жизни стимулирует ключевые направления науки — биохимию, астробиологию и поиск обитаемых миров в космосе.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исследований происхождения жизни: новые горизонты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современных гипотез отражает комплексность задачи. Будущие открытия в науке помогут уточнить понимание происхождения жизни и расширить знания о её возможностях во Вселенной.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2026-05-08T04:30:56Z</dcterms:created>
  <dcterms:modified xsi:type="dcterms:W3CDTF">2026-05-08T04:30:56Z</dcterms:modified>
</cp:coreProperties>
</file>