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величин: знакомимся с правилами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длину, массу, время и деньги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вокруг нас каждый день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измеряем ленты и парты, взвешиваем яблоки, смотрим на часы и считаем покупки. Величины встречаются дома, в школе, в магазине и в дороге, а ошибка в единицах сразу меняет ответ.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изучаются на уроке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насколько длинным или коротким является предмет. Её измеряют миллиметрами, сантиметрами, дециметрами и метрами. Важно помнить: считать можно только в одинаковых единицах.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помогает узнать, что тяжелее: яблоко, пакет муки или гиря. Для неё используют граммы и килограммы. Перед вычислением единицы нужно привести к одному виду.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читать расписание уроков, прогулок и поездок. Его измеряют минутами и часами. При решении примеров особенно важно не перепутать 60 минут и 1 час.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показывает цену тетрадей, карандашей и игрушек. Для денег используют рубли и копейки. Эти единицы тоже надо сравнивать и считать только вместе, не смешивая с другими величинами.
</a:t>
            </a:r>
            <a:endParaRPr lang="en-US" sz="12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Длина: сантиметры, дециметры, метры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единицы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длины нужно знать переходы между единицами. 10 см = 1 дм, 100 см = 1 м, 10 дм = 1 м. Эти связи помогают быстро переводить мелкие единицы в крупные.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удобно измерять и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записана в разных единицах, её удобно измерять линейкой, рулеткой или по схеме делений. Тогда сразу видно, где сантиметры превращаются в дециметры и метры, и ошибка почти не прячется.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и вычитать можно только одинаковые величины: длину с длиной, массу с массой, время со временем, деньги с деньгами. Смешивать их нельзя, даже если очень хочется.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все единицы приводят к одному виду, а потом выполняют действие. Так пример становится понятным, а запись — аккуратной. Это особенно важно, когда рядом есть большие и маленькие единицы.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записывают в удобной форме. Например, 150 см можно показать как 1 м 50 см. Такой ответ легче прочитать, проверить и не потерять ни одной единицы.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величин одного вида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примеров с величинами
</a:t>
            </a:r>
            <a:endParaRPr lang="en-US" sz="218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запутаться в единицах и получить точный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длины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читаем пример и смотрим, какие единицы уже есть. Это помогает не перепутать метры и сантиметры, будто две линейки в одном пенале.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Складываем сантиметры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прибавить мелкие единицы. Например, 45 см и 30 см дают 75 см, а потом можно перейти к метрам.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сантиметров стало 100 или больше, их меняют на метры и сантиметры. Так запись выглядит аккуратно: 2 м 45 см + 1 м 30 см = 3 м 75 см.
</a:t>
            </a:r>
            <a:endParaRPr lang="en-US" sz="11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длины сначала смотрят, в каких единицах записаны числа. Нужно, чтобы метры сравнивались с метрами, а сантиметры — с сантиметрами. Тогда вычисление идёт спокойно и без лишней путаницы.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длины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сантиметров не хватает, один метр можно заменить на 100 сантиметров. Так пример 5 м 20 см − 1 м 75 см становится удобным для вычитания и даёт правильный результат.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действия ответ проверяют по смыслу. Длина после вычитания должна стать меньше, чем была сначала. Если получилось иначе, значит, в записи где-то спряталась ошибка-невидимка.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Масса: граммы и килограммы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весах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кухонных весах хорошо видно, что масса бывает маленькой и большой. Одно яблоко можно измерить в граммах, а целый пакет — уже в килограммах. Именно поэтому для массы важно сначала выбрать одинаковые единицы, а потом считать спокойно и без спешки.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сахара и гиря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сахара удобно показывать рядом с гирей или другими тяжёлыми предметами. Так дети быстрее понимают, что 1 кг — это 1000 г, а килограммы и граммы связаны между собой. Это знание помогает правильно складывать и вычитать массу.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 для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встречаются овощи, крупа или мука, важно не забыть про перевод единиц. Тогда пример выглядит понятно: сначала считаем граммы, потом при необходимости записываем ответ в килограммах и граммах. Такой способ особенно полезен в магазинах и дома.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массы работает то же правило, что и для длины: сначала приводим единицы к одному виду. Только после этого можно складывать или вычитать без ошибок.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массы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увидеть порядок действий: 4 кг 600 г − 2 кг 300 г = 2 кг 300 г. Здесь ничего не теряется, даже если числа выглядят серьёзно.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есть граммы и килограммы, удобнее сначала считать меньшие единицы. Потом, если нужно, переводим 1000 г в 1 кг и аккуратно записываем ответ.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ответе получилось больше 1000 г, его можно показать в килограммах и граммах. Так результат легче читать, сравнивать и проверять, словно на аккуратных весах.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Время: часы и минуты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час = 60 минут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 главное соотношение. Минуты — более мелкая единица, поэтому их удобно считать отдельно, а потом при необходимости превращать в часы.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минуты к уже записанному времени. Если минут становится 60 или больше, один час добавляем к часам, а лишние минуты оставляем.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Получившийся ответ должен подходить к задаче: для урока, поездки или прогулки время выглядит разумно и читается без путаницы.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291" y="1242013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99463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497962"/>
            <a:ext cx="277500" cy="27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времени в жизненных задачах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времени помогает узнать, сколько минут осталось до конца урока, тренировки или встречи. Сначала переводят часы в минуты, если без этого не обойтись.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таймер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соревнованиях важно точно узнать, сколько времени прошло или сколько осталось. Если минут не хватает, один час заменяют на 60 минут.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дорогу удобно сравнивать начало и конец события. После вычисления ответ обязательно проверяют: он должен быть меньше исходного времени.
</a:t>
            </a:r>
            <a:endParaRPr lang="en-US" sz="11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складывать и вычитать цену товаров, не теряя ни одной копейки в ответе.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теме: 1 рубль = 100 копеек.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5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копеек составляют один рубль, поэтому деньги удобно считать по старшему и младшему разряду.
</a:t>
            </a:r>
            <a:endParaRPr lang="en-US" sz="18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складывать разные величины, например метры и минуты или килограммы и сантиметры. Тогда ответ выглядит аккуратно, но на деле оказывается неправильным и смешным, как суп из карандашей.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забыть перевод единиц. Если записать 1 м 5 см как 15 см, получится большая путаница. Всегда проверяй, какие единицы стоят рядом с числом.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какое действие было в примере. Если складывали, попробуй вычесть одну часть из результата и убедиться, что получится второе слагаемое.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было вычитание, прибавь вычтенное число к ответу. Так можно быстро понять, не ошиблись ли ты в переводе единиц или в самом вычислении.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ответ со смыслом задачи. Длина не может стать отрицательной, а время не может исчезнуть. Значит, результат должен быть логичным и понятным.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денег проверка особенно важна: после покупки сумма должна уменьшиться ровно на стоимость товара. Если разница странная, стоит пересчитать ещё раз.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задачи с величинами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пропустить перевод единиц и не перепутать вид величины.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 и из учебника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лент и дорожек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длину можно сравнивать ленты, измерять парту или считать длину дорожки. Такие примеры учат переводить сантиметры в метры и не теряться в записи.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встречается, когда взвешивают яблоки, муку или овощи в корзине. Здесь важно помнить, что граммы и килограммы — это разные единицы одной величины.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уроков и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понять, когда начинается урок, сколько длится прогулка и во сколько приедет автобус. Без минут и часов здесь легко перепутать порядок событий.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покупок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карандашей, тетрадей и игрушек показывает, как складывать и вычитать рубли с копейками. Такие задачи особенно полезны, потому что встречаются каждый день.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спасает от лишних ошибок. Если числа и единицы стоят ровно, легче заметить, где метры, где сантиметры, а где рубли и копейки.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считать быстрее и точнее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условия помогает сразу понять, что дано и что нужно найти. Это особенно полезно в задачах, где встречаются разные единицы измерения.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проверка тоже выручает: при сложении ответ должен стать больше, а при вычитании — меньше. Если получилось наоборот, пример нужно пересмотреть.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правила без путаницы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одинаковые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переводят мелкие и крупные единицы в один вид. Только после этого выполняют сложение или вычитание. Так решение становится понятным и аккуратным.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удобная 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ответ записывают так, как удобно для задачи: в метрах и сантиметрах, килограммах и граммах, часах и минутах или рублях и копейках.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величины без ошибок!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величин помогают решать задачи о длине, массе, времени и деньгах. Главное — одинаковые единицы, точный перевод и внимательная проверка ответа.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2026-05-24T11:07:03Z</dcterms:created>
  <dcterms:modified xsi:type="dcterms:W3CDTF">2026-05-24T11:07:03Z</dcterms:modified>
</cp:coreProperties>
</file>