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признак предмета и точность речи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прилагательные делают речь точной и выразительной.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прилагательных речь беднеет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«дом» сообщает мало, а «старый деревянный дом» уже рисует образ. Прилагательные уточняют цвет, форму, размер, материал и оценку, поэтому помогают говорить и писать ясно.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цвет, размер, форму, материал, вкус, качество или принадлежность. Оно отвечает на вопросы какой? какая? какое? какие?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 — мужской род, единственное число, именительный падеж. Именно в этой форме слово приводят в словарях и называют при разборе.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прилагательное обычно связано с существительным и стоит рядом с ним: зелёный лес, круглый мяч, мамина книга, шерстяной шарф. Так сочетание становится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прилагательным и их значения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вопросу и примеру можно определить форму прилагательного и его связь с существительным.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определить форму прилагательного и увидеть, с каким существительным оно согласуется.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498750"/>
            <a:ext cx="439200" cy="39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 по значению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признак, который можно усилить или ослабить: высокий, добрый, холодный. У них часто бывают краткая форма и степени сравнения.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принадлежность предмета человеку или животному: мамин, лисий, дедушкин. Они помогают точно назвать владельца или источник.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признак через связь с материалом, временем, местом или назначением: деревянный, зимний, школьный. Сравнивать такой признак нельзя.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трёх разрядов прилагательных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важнее окончания: одно и то же окончание может встречаться в разных разрядах.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по значению, а не по внешнему виду слова. Поэтому нужно анализировать смысл в словосочетании.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«Имя прилагательное»
</a:t>
            </a:r>
            <a:endParaRPr lang="en-US" sz="13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и их признаки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обозначают признак, который бывает сильнее или слабее. Например, тёплый, умный, яркий, высокий — это признаки, которые можно сравнить.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Признак, который можно сравнивать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часто есть краткая форма и степени сравнения. Они помогают показать состояние предмета: высокий — выше, яркий — ярче, умный — умнее.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и усиление признака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показывают, из чего сделан предмет, например железный или каменный, а также где и когда он связан с событием: городской, зимний.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относительных прилагательных нет краткой формы и степеней сравнения. Они всегда уточняют существительное и помогают точно описать его связь с другим предметом.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через назначение или отношение к действию: письменный, ученический, классный. Такой признак нельзя сделать сильнее или слабее, как у качественных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указывают, кому принадлежит предмет или от кого он происходит. Поэтому они особенно точны в названии владельца или источника признака.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слова вроде мамин, отцов, дедушкин, лисий и заячий. Такие формы часто встречаются в живой речи и в художественных текстах.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образуются с суффиксами -ин-, -ов-, -ев-, -ий-. Эти суффиксы помогают связать слово с человеком или животным.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делают высказывание конкретным: сразу понятно, чья это книга, чей след или чьё гнездо.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прилагательного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установить значение прилагательного в словосочетании.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 падеж прилагательного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принимает тот же род, что и существительное: высокий дом, высокая берёза, высокое здание. Благодаря этому слова в словосочетании звучат согласованно и грамматически правильно.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 роду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прилагательное меняет окончание вместе с существительным: у высокого дома, о высокой берёзе, к высоким деревьям. Падеж показывает связь слов и их роль в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падежам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несколько, прилагательное ставится во множественном числе: высокие деревья, добрые люди, новые тетради. Форма помогает сразу понять, один предмет или группа предметов.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числам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прилагательного по падежам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меняются не случайно: окончание зависит от грамматической связи с существительным и от того, что именно нужно сообщить в предложении.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по падежам вместе с существительным, поэтому его форма служит надёжным показателем согласования в словосочетании.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6 класса; формы прилагательного «высокий»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 прилагательных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называет признак предмета вообще и чаще всего используется в обычном описании: добрый человек, умный ответ, красивый рисунок. Она изменяется по падежам, родам и числам.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показывает признак как состояние или временное качество: добр, умён, красив. Она звучит короче и чаще встречается в сказуемом, когда нужно сообщить о состоянии предмета.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краткой формы нет падежных окончаний, поэтому она не склоняется. Зато она меняется по родам и числам: добр, добра, добро, добры; силён, сильна, сильно, сильны.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каждого качественного прилагательного есть краткая форма, поэтому её нужно запоминать. В тексте она помогает сделать высказывание точным, лаконичным и выразительным.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 заметно в речи, когда нужно выделить предмет среди других или показать изменение признака в разных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 на диаграмме, тем сильнее выражен признак: сначала он обычный, затем более яркий, а потом достигает наибольшего проявления.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2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6 класса; примеры степеней сравнения качественных прилагательных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оживляют описание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медленно опускается на школьный двор. Золотые листья лежат на дорожках, а прохладный ветер шевелит ветви деревьев. Несколько точных прилагательных сразу создают спокойное и немного грустное настроение.
</a:t>
            </a:r>
            <a:endParaRPr lang="en-US" sz="1079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вечер в школьном дворе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описание выглядит сухим и общим. Но стоит сказать «старый деревянный дом» или «яркая стеклянная игрушка», и предмет сразу приобретает форму, материал, возраст и настроение, будто становится ближе читателю.
</a:t>
            </a:r>
            <a:endParaRPr lang="en-US" sz="1083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становятся заметнее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яркой характеристики достаточно короткой фразы: внимательный ученик, добрый сосед, весёлый друг. Такие прилагательные не просто называют признак, а помогают увидеть характер человека и отношение к нему.
</a:t>
            </a:r>
            <a:endParaRPr lang="en-US" sz="1044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 в нескольких словах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 прилагательных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зависит от рода и числа существительного, с которым оно связано.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определить форму прилагательного, но для правильного выбора нужно учитывать род, число и падеж существительного.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6 класса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прилагательных: частые случаи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не проверяются простым правилом: синий, лисий, деревянный. Их написание лучше выучить заранее и сверять по словарю в трудных случаях.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надо запомнить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написать прилагательное, полезно определить его форму, подобрать существительное и при необходимости воспользоваться словарной проверкой. Это помогает избежать орфографических ошибок.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записью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окончаниях прилагательных важно не путать пары -ый и -ий, -ая и -яя, -ое и -ее, -ые и -ие. Ошибка в одной букве меняет грамматическую форму слова.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окончания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слов написание зависит от суффикса: осенний, стеклянный, соломенный. Такие формы нужно узнавать по образцу и проверять по правилу, а не на слух.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-н-, -енн-, -онн-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прилагательного как части речи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установить значение и грамматические признаки слова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учёбе и повседневной речи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прилагательные помогают давать точные ответы и строить полные характеристики: внимательный ученик, важное правило, интересная книга. С ними мысль звучит яснее и убедительнее.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прилагательные тоже очень нужны: они уточняют сообщение и делают его выразительным. Благодаря им фраза становится понятной сразу, а собеседнику легче представить сказанное.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прилагательные делают описание природы, людей и предметов более живым. Они позволяют передать цвет, форму, настроение и отношение автора без длинных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главное, что нужно запомнить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обозначает признак предмета, согласуется с существительным и изменяется по роду, числу и падежу. В речи оно делает высказывание точным, ярким и по-настоящему выразительным.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2026-05-23T08:42:33Z</dcterms:created>
  <dcterms:modified xsi:type="dcterms:W3CDTF">2026-05-23T08:42:33Z</dcterms:modified>
</cp:coreProperties>
</file>