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сделал форму, мысль и культуру единым художественным проектом.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Валерий Яковлевич Брюсов: поэт, теоретик символизма и организатор литературной эпохи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на рубеже веков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рубеже XIX–XX веков литература искала новые формы после кризиса реализма. Символизм стал ответом на духовные и художественные перемены эпохи.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Брюсов родился в Москве в 1873 году в купеческой семье и получил основательное домашнее образование, рано приучившее его к дисциплине и самостоятельному чтению.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в гимназии Л. И. Поливанова, затем на историко-филологическом факультете Московского университета, где особенно заинтересовался культурой прошлого и языками.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Происхождение, образование и ранние интересы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юности его привлекали история, античность, математика и точность слова; именно эти интересы позже определили его поэтику и широту литературного кругозора.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поэта и образ «мастера формы»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как труд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1890-е годы Брюсов сознательно утверждал мысль, что поэзия требует мастерства, а не только вдохновения. Его ранние стихи подчеркивали волю, самообладание и контроль над словом.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Влияния и художественный идеал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него заметно повлияли французские символисты, прежде всего Бодлер, Верлен и Малларме. От них Брюсов воспринял внимание к точности, композиции и независимости искусства.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литературной биографии Брюсова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дат, важна смена ролей: от лидера символистов к наставнику и организатору литературной среды.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Брюсова показывает последовательное расширение его влияния: от поэта к теоретику, прозаикам и культурному деятелю.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литературной биографии Валерия Брюсова; ключевые даты: 1894, 1900–1906, 1908, 1910-е, после 1917, 1924.
</a:t>
            </a:r>
            <a:endParaRPr lang="en-US" sz="111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отстаивал автономию искусства и считал, что художественное произведение должно иметь собственные законы, а не сводиться к прямому морализаторству или бытовому описанию.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Брюсов подчеркивал многозначность символа: образ должен не объяснять, а открывать пространство смыслов, где читатель сам соотносит личное и культурное.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Брюсов как теоретик символизма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Брюсова поэзия соединяла переживание с историческим и культурным контекстом; поэтому в его текстах частное чувство всегда включено в более широкий смысловой ряд.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критик и редактор, он помог символизму стать заметным литературным направлением, где ценились интеллектуальная работа, техника стиха и философская глубина.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поэтические сборники Брюсова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«Urbi et Orbi» Брюсов обращается к образу современного города, где шум улиц, камень, свет и движение становятся частью поэтического мира. Сборник передает ощущение напряженной цивилизации и внутренней собранности автора.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пространство современной поэзии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«Stephanos» показывает Брюсова уже как зрелого мастера, для которого особенно важны точность ритма, плотность образов и культурная память. Здесь поэтическая форма выглядит не украшением, а главным носителем смысла.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древность и зрелость формы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86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Брюсова и их литературное значение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Брюсов развивал поэзию, прозу и критику параллельно.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показывает, что Брюсов одинаково значим как лирик и прозаик, а его книги развивают одну общую художественную систему.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наследие В. Я. Брюсова; даты публикаций указаны по общепринятой библиографии.
</a:t>
            </a:r>
            <a:endParaRPr lang="en-US" sz="120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800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4700" y="3188538"/>
            <a:ext cx="428100" cy="42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2100" y="3231228"/>
            <a:ext cx="428400" cy="342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8325" y="1709690"/>
            <a:ext cx="428400" cy="380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66025" y="1686040"/>
            <a:ext cx="428100" cy="4281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4496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Брюсов тщательно выстраивал метр, строфику и композицию. Стих у него звучит как результат расчёта, где каждая строка подчинена общему художественному замыслу.
</a:t>
            </a:r>
            <a:endParaRPr lang="en-US" sz="1000" dirty="0"/>
          </a:p>
        </p:txBody>
      </p:sp>
      <p:sp>
        <p:nvSpPr>
          <p:cNvPr id="17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форма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1145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 брюсовской поэзии часто ощущается как сила, испытывающая человека и культуру. Поэтому мотив исторической памяти становится одним из центральных.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память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28210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Брюсова — не фон, а самостоятельная тема. Он связан с цивилизацией, движением, холодной красотой и ощущением современной исторической эпохи.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мир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69832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маски, тайного знания и скрытого смысла делают его лирику напряжённой. За видимой ясностью часто открывается второй, символический план.
</a:t>
            </a:r>
            <a:endParaRPr lang="en-US" sz="1000" dirty="0"/>
          </a:p>
        </p:txBody>
      </p:sp>
      <p:sp>
        <p:nvSpPr>
          <p:cNvPr id="23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и тайна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
</a:t>
            </a:r>
            <a:endParaRPr lang="en-US" sz="1200" dirty="0"/>
          </a:p>
        </p:txBody>
      </p:sp>
      <p:sp>
        <p:nvSpPr>
          <p:cNvPr id="25" name="Text 10"/>
          <p:cNvSpPr txBox="1"/>
          <p:nvPr/>
        </p:nvSpPr>
        <p:spPr>
          <a:xfrm>
            <a:off x="186587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Аллитерации, повторы и ритмические переклички усиливают выразительность текста. Благодаря этому стихотворение у Брюсова воспринимается не только глазами, но и на слух.
</a:t>
            </a:r>
            <a:endParaRPr lang="en-US" sz="1000" dirty="0"/>
          </a:p>
        </p:txBody>
      </p:sp>
      <p:sp>
        <p:nvSpPr>
          <p:cNvPr id="26" name="Text 1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Брюсова: форма, ритм, образная система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брюсовский текст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сюжета к символическому и философскому смыслу в поэзии и прозе Брюсова.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«Огненный ангел» как вершина исторической прозы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переносит читателя в Германию XVI века, где личная драма разворачивается на фоне Реформации, религиозных споров и интереса к тайным знаниям.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 него становится способом проверить человека в момент столкновения веры, страсти и культурных перемен, а не просто воссоздать прошлое.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Брюсов сочетает историческую точность с нарочитой стилизацией речи, создавая атмосферу старинного текста и одновременно удерживая напряжённый психологический сюжет.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Брюсов-переводчик и его связь с мировой литературой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Эдгара По, Верлена, Малларме, Гюго, Гёте и античных авторов помогали Брюсову расширять русскую поэзию и вводить в неё новые художественные модели.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перевод был не ремесленным дополнением, а частью собственного литературного метода: через чужие тексты он осваивал формы, ритмы и культурные традиции Европы и древности.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 мотивы в поэзии Брюсова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лирике отдельные мотивы часто соединяются в одном стихотворении, образуя напряжённую интеллектуальную композицию.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преобладание историко-культурных и цивилизационных мотивов при устойчивом внимании к личной судьбе.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корпусу поэтических сборников Валерия Брюсова, 1900–1909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Брюсов и литературная среда Серебряного века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Брюсов публикует ранние книги и манифесты, утверждая новое понимание поэта как мастера формы и организатора художественной программы.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1890-е: вход в символистский круг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символистской среде он остаётся участником дискуссий о назначении искусства, где его ценят за дисциплину мысли и широту эрудиции.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1910-е: фигура признанного мэтра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Брюсов влияет на литературный процесс через журналы, статьи и организационную работу, поддерживая и направляя новых авторов.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1900–1910-е: редактор и критик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активно участвует в журнальной жизни, полемизирует с единомышленниками и оппонентами, формируя авторитет теоретика символизма.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1900-х: лидерство и споры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94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Брюсова с другими символистами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Брюсов выделялся рациональной организацией текста и культурной дисциплиной, тогда как другие символисты чаще делали акцент на интонации или эксперименте.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Брюсов занимает особое место как наиболее структурно выверенный и теоретически осознанный символист.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поэтики представителей русского символизма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Брюсов после революции 1917 года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Брюсов включился в новую культурную систему, работая в издательских и просветительских учреждениях, где его опыт оказался востребованным.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позиция показывает, что Брюсов сумел остаться значимой фигурой и в условиях резкой смены исторической и художественной эпохи.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поздние годы для него особенно важной стала передача профессиональных знаний молодым авторам, а не только создание собственных текстов.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преподавал и участвовал в организации литературного дела, стараясь сохранить преемственность между культурой Серебряного века и советской эпохой.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память, античность и тема цивилизации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Античные, римские, средневековые и ренессансные сюжеты у Брюсова работают как способ поговорить о власти, гибели культур и цене человеческого знания.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Руины, храмы, древние города и старинные рукописи у него не украшают текст, а помогают показать, как история превращается в размышление о судьбе цивилизации.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сделало Брюсова новатором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новаторство проявлялось не только в стихах, но и в создании профессиональной модели писателя, умеющего совмещать творчество, анализ и организацию литературной жизни.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сильнее всего выделяются формальная дисциплина и институциональная роль Брюсова в литературе.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литературно-критическим и биографическим материалам о Валерии Брюсове
</a:t>
            </a:r>
            <a:endParaRPr lang="en-US" sz="13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Брюсов помог утвердить символизм как серьёзное направление, показав, что модернистская поэзия может быть интеллектуально строгой, культурно насыщенной и художественно цельной.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Брюсова в русской литературе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закрепил новый образ писателя: поэт, критик, переводчик, редактор и посредник между русской и европейской литературой в одном лице.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опыт повлиял на последующее развитие русской лирики и прозы, особенно в отношении формы, исторической памяти и сложной образности.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Валерий Брюсов показал, что поэт может быть и художником, и теоретиком, и организатором культуры. Его наследие стало основой зрелого символизма и образцом профессионального литератора модерного времени.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Брюсов: поэт, создавший новую литературную эпоху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2026-05-23T22:19:12Z</dcterms:created>
  <dcterms:modified xsi:type="dcterms:W3CDTF">2026-05-23T22:19:12Z</dcterms:modified>
</cp:coreProperties>
</file>