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Островского конца 1860—1870-х годов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пьесы Островского обнажают цену денег, репутации и человеческой уязвимости.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реформ: время нового театра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1860-х изменили быт, усилили роль города и купечества. Литература все чаще обращалась к реализму, а театр стал пространством общественного разговора о неравенстве, семейных конфликтах и нравственном кризисе.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поздних пьес Островского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становятся мерой отношений: любовь, брак и дружба часто подчиняются расчету, долговой зависимости и стремлению к выгоде.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судьбы особенно уязвимы: героини оказываются без защиты там, где красота, приданое и репутация важнее личного достоинства.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Искреннее чувство сталкивается с общественной маской, а герои вынуждены скрывать слабость за приличием, иронией или внешней уверенностью.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бытовыми сценами проступает одиночество: в среде взаимной выгоды человеку трудно сохранить внутреннюю правду и нравственный выбор.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«Бесприданница» как вершина позднего периода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Лариса Огудалова показана как тонко чувствующая и доверчивая девушка, лишенная приданого. Ее личная судьба оказывается зависимой от брачного торга и чужой воли.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Лариса и закон расчета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особенно выразительны Волга, провинциальный город и дом Огудаловых. Эти детали создают атмосферу красоты, которая соседствует с жестокостью и унижением.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города и Волги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пьесы позднего периода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конца 1860—1870-х годов и их конфликты.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поздний период Островский все чаще показывает, как личность оказывается зависимой от социальных и имущественных правил.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поздние пьесы: 1868–1877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логика «Бесприданницы»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пьесе А. Н. Островского «Бесприданница» (1878)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Ларисы Огудаловой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Лариса выделяется музыкальностью, открытостью и способностью к глубокому чувству. Она не умеет жить по расчету и поэтому особенно остро переживает любое несоответствие между словом и поступком.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показывает, как внешняя красота и душевная тонкость становятся в мире торговли почти незащитимыми качествами. Лариса оказывается одинокой среди людей, которые оценивают ее как выгодную партию.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трагедия связана не с отсутствием достоинств, а с избытком внутренней чистоты. В жестком обществе именно искренность делает героиню беззащитной перед чужой выгодой и самоутверждением.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в «Бесприданнице»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конфликт строится не вокруг одного героя, а вокруг разных форм власти и самоутверждения.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персонажи ориентированы на статус и выгоду, тем меньше пространства остается для личного чувства и уважения.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пьесы А. Н. Островского «Бесприданница» (1878)
</a:t>
            </a:r>
            <a:endParaRPr lang="en-US" sz="13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«Лес»: комедия о распаде дворянского мира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«Лесе» комизм рождается из бытовых сцен, переодеваний и резких реплик, но за смехом постоянно чувствуется усталость старого помещичьего быта и его духовная пустота.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показывает, что внешний порядок еще не означает внутренней культуры. Дворянский мир разрушается изнутри, потому что в нем исчерпаны труд, смысл и нравственная опора.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Несчастливцев и Счастливцев вводят в пьесу тему театра и личной свободы. На их фоне особенно заметны ограниченность, праздность и фальшь усадебного круга.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образ свободы и правды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пьесы обозначает не только место действия, но и пространство, где можно временно выйти из-под власти условностей. Лес противопоставлен усадьбе как живая стихия неподдельной свободы.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странствующие актеры и резкий контраст с замкнутым помещичьим домом усиливают главную мысль: подлинное достоинство не зависит от чина, богатства или внешней приличности.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трагическое в поздних пьесах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драматургии Островского смех почти всегда соседствует с нравственной драмой: бытовая комедия постепенно раскрывает социальную зависимость, унижение и крах надежд.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у Островского не снимает напряжения, а делает трагедию ещё острее, показывая, как внешняя лёгкость прикрывает разрушение человеческих отношений.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А. Н. Островского конца 1860—1870-х годов
</a:t>
            </a:r>
            <a:endParaRPr lang="en-US" sz="13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относится к позднему периоду, где экономическое давление становится не фоном, а главным источником конфликта и внутреннего кризиса героев.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пьесы показывает, насколько остро Островский связывает личную судьбу с денежной зависимостью и моральным выбором.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Островский. «Последняя жертва» (1877)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1877
</a:t>
            </a:r>
            <a:endParaRPr lang="en-US" sz="7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 конфликта в «Последней жертве»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конфликта в пьесе А. Н. Островского «Последняя жертва» (1877)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«Таланты и поклонники»: искусство и общественный успех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пьесе театр показан как место, где талант постоянно сталкивается с ожиданиями публики, зависимостью от покровителей и необходимостью сохранять профессиональную репутацию.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показывает, что искусство в таком обществе легко превращается в товар, а нравственный выбор актрисы оказывается не менее важным, чем её сценический успех.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Негина существует в мире, где личная свобода ограничена материальными обстоятельствами, а успех на сцене зависит не только от дарования, но и от чужой воли.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поздних пьес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женщины у Островского связан не только с личной судьбой, но и с тем, как общество определяет цену достоинства, любви и независимости.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образа показывают разные формы несвободы: от денежной зависимости до власти репутации, покровительства и семейного давления.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7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А. Н. Островского: «Бесприданница», «Последняя жертва», «Таланты и поклонники», «Лес»
</a:t>
            </a:r>
            <a:endParaRPr lang="en-US" sz="12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диалог в поздней драматургии Островского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живой разговорной речью, где бытовые обороты и пословицы точно передают социальную среду, привычки и уровень внутренней культуры.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раскрывает характер не через авторские объяснения, а через паузы, недосказанность, повторения и резкие повороты интонации в споре или признании.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сталкиваются просторечие, светская манера и сухой деловой язык, создавая ощущение скрытого напряжения за внешне вежливыми репликами.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делает пьесы Островского одновременно комическими и трагическими: смешное часто возникает из самой речи, но за ней ощущается нравственная пустота.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5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поздней драмы
</a:t>
            </a:r>
            <a:endParaRPr lang="en-US" sz="2855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пьесы Островского соединяют точность наблюдения за бытом с глубоким анализом характера и социальной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стиль Островского основан на соединении жизненной достоверности, психологической точности и символически значимой детали.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А. Н. Островского конца 1860—1870-х годов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пространство и значимые детали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Островского пространство всегда действует вместе с героями: усадьба, трактир, набережная или городской салон не просто изображают среду, а выявляют степень несвободы и социального давления.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быта и обстановки — от купеческого интерьера до речного пейзажа — помогают зрителю сразу почувствовать, где именно разворачивается конфликт и какие правила управляют этим миром.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позднего периода для русской драмы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показал, что частная семейная история неотделима от экономики, сословных привычек и общественных ожиданий, поэтому бытовая драма приобретает общенациональный смысл.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позднем творчестве драматург утвердил на сцене тему человеческого достоинства, сделав нравственную правду важнее внешнего успеха, денег и репутации.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подготовили развитие реалистической психологической драмы конца XIX века, в которой важны не только события, но и мотивы, выборы и скрытые противоречия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Островский: театр, где решается цена человека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пьесы Островского убеждают, что в мире расчёта особенно заметны любовь, достоинство и выбор. Именно поэтому его драматургия остаётся живой и сегодня.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2026-05-19T21:25:34Z</dcterms:created>
  <dcterms:modified xsi:type="dcterms:W3CDTF">2026-05-19T21:25:34Z</dcterms:modified>
</cp:coreProperties>
</file>