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край во второй половине XIX — начале XX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край менялся в эпоху реформ, дорог и новых городов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период истории края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запустила большие перемены: обновились хозяйство, управление, школа и транспорт. Но рядом с новыми возможностями долго сохранялись деревенский уклад, неравенство и зависимость большинства населения от 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 её последствия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получили право свободно заключать сделки, вступать в брак и менять место жительства. Это стало важным шагом к большей самостоятельности, хотя жизнь сразу не стала лёгкой и обеспеченной.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выкуп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землю нередко приходилось платить выкуп, а наделы во многих местах оставались слишком маленькими. Из-за этого многие семьи продолжали жить бедно и зависели от сельской общины.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порядки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по-прежнему распределяла землю и следила за обязанностями крестьян. Поэтому формальная свобода сочеталась с привычной зависимостью от сельского мира и его правил.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прокормить семью, многие мужчины и подростки уходили на сезонные заработки. Они работали в городах, на стройках, в мастерских и на промышленных предприятиях.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часть крестьян стала лучше ориентироваться в денежном хозяйстве и рынке. Это помогало искать дополнительные заработки, но не снимало земельный вопрос и социальные трудности.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сфер показывает, как традиционные занятия постепенно включались в рыночные отношения.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края: от традиционного уклада к рыночной экономике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края становилось всё более рыночным, но основная часть населения по-прежнему жила в деревне и занималась сельским трудом.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России и краеведению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общую тенденцию развития: транспорт, производство и городская жизнь двигались в одном направлении.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 в конце XIX века
</a:t>
            </a:r>
            <a:endParaRPr lang="en-US" sz="265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развивались железные дороги и торговля, тем быстрее росли города и промышленность.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истории России и краеведения, конец XIX — начало XX века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как двигатель перемен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сделали перевозку хлеба, леса, сырья и товаров намного быстрее. Это помогло продавать продукцию дальше и связывать наш край с крупными рынками.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путей появлялись станции, склады, депо и мастерские. Здесь требовались рабочие, ремонтники, стрелочники и служащие, а рядом росли посёлки.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уменьшили зависимость от долгих гужевых перевозок и сезонной распутицы. Товары стали доставлять надёжнее, а поездки людей — короче и удобнее.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вокруг станций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превращались в новые точки жизни края: возле них открывались лавки, гостиницы и пункты скупки продукции. Так железная дорога меняла не только экономику, но и быт.
</a:t>
            </a:r>
            <a:endParaRPr lang="en-US" sz="11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крестьянина после реформы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об отмене крепостного права и социальных изменениях конца XIX — начала XX века
</a:t>
            </a:r>
            <a:endParaRPr lang="en-US" sz="8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и местное самоуправление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открывали и поддерживали школы, нанимали учителей и заботились о том, чтобы дети в уездах могли учиться ближе к дому.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земских учреждениях работали врачи, фельдшеры и больницы. Они помогали жителям села получать первую медицинскую помощь и бороться с болезнями.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почта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следили за дорогами, почтовым сообщением и частью местной инфраструктуры. Это облегчало поездки, обмен товарами и связь между селами и городами.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земских собраниях обсуждали налоги, помощь бедным семьям и развитие хозяйства. Так в крае постепенно формировались навыки местного самоуправления.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жизнь: новые профессии и быт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всё слышно и видно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главной улице начала XX века рядом стояли лавки, вывески и каменные дома. По мостовой ехали экипажи, шли прохожие, а за окнами работали купцы, приказчики и служащие. Город становился шумным и деловым, словно живой учебник новых привычек.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 удобствами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появлялись водопровод, керосиновые лампы, аптеки и фотографические мастерские. Для жителей это означало более удобный быт и новые способы заботиться о здоровье, освещать дом и сохранять память о событиях.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 телефон ускоряли передачу новостей и деловых сообщений. Благодаря этому купцы, чиновники и предприниматели могли быстрее договариваться, а город всё сильнее превращался в центр торговли и 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населения жили в крае и чем они занимались.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сословия края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оставались самым многочисленным сословием, но постепенно росла доля городских жителей, рабочих и людей свободных профессий.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1897 года и учебный курс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грамотность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в городах и уездах открывались земские школы, гимназии и училища. Они делали обучение доступнее, хотя в деревне детей по-прежнему училось меньше.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Грамотных людей становилось больше, особенно среди горожан, служащих и детей из обеспеченных семей. В деревне прогресс шел медленнее из-за нехватки школ, учителей и учебных пособий.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курсы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Учительские курсы готовили новых педагогов, а земства приглашали в села учителей, врачей и фельдшеров. Это помогало не только учить детей, но и распространять полезные знания.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читальни, народные чтения и кружки самообразования знакомили людей с книгами и газетами. Так образование выходило за стены школы и становилось частью общественной жизни.
</a:t>
            </a:r>
            <a:endParaRPr lang="en-US" sz="10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книги быстрее других форм распространяли новости, знания и новые взгляды. Именно они сделали культуру заметной частью повседневной жизни горожан и части сельских жителей.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печать: новые формы общения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занимала главное место, а театр, музыка и чтения дополняли её. Культура становилась доступнее и шире по кругу участников.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учебным материалам по истории России и краеведению; доли условные.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и традиции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по-прежнему жили в деревянных домах с русской печью, простой мебелью и привычной утварью. Такой уклад менялся медленно, особенно там, где связи с городом были слабыми.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традиционной одеждой все чаще появлялись фабричные ткани, магазинные товары, керосин и самовары. Покупки на рынке постепенно вытесняли прежнее полное самоснабжение семьи.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 обряды оставались важной частью жизни. Они объединяли семью и соседей, а в повседневности соседствовали с новыми привычками, связанными со школой и чтением.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старого и 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могли жить рядом старые деревенские обычаи и новые городские влияния. Это хорошо показывает, что перемены шли не сразу, а постепенно и неравномерно.
</a:t>
            </a:r>
            <a:endParaRPr lang="en-US" sz="10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Купцы, ярмарки и торговые связи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Ярмарочная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собирали людей из деревень, уездных городов и соседних районов. Здесь продавали хлеб, скот, ткани, кожу, лес и изделия местных мастеров, а также заключали сделки на будущее.
</a:t>
            </a:r>
            <a:endParaRPr lang="en-US" sz="93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купечества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скупали сельскохозяйственную продукцию, перевозили ее дальше и вкладывали деньги в склады, лавки и дома. Благодаря им местная торговля становилась устойчивее и выгоднее.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разных рынков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соединяли село, город и крупные центры империи. Это помогало быстрее доставлять товары и делало край частью общего хозяйственного пространства страны.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Купеческие дома, торговые ряды и вывески лавок напоминали о том, что торговля была важной опорой городской жизни. Она поддерживала ремесло, услуги и развитие уездных центров.
</a:t>
            </a:r>
            <a:endParaRPr lang="en-US" sz="9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 — рост конфликтов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промышленное развитие и транспортные перемены привели к усилению рабочих протестов в начале XX века.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и потрясения 1905 года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Русско-японская война. В обществе усилились тревога и недовольство из-за цен, налогов, нехватки земли и трудной жизни многих семей.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1905 года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неудачи на Дальнем Востоке подорвали доверие к власти. Люди все чаще сомневались, что старые порядки могут решить накопившиеся проблемы.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стране проходили забастовки, митинги, крестьянские выступления и собрания. Протесты показывали, что недовольство затронуло и города, и деревню.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ожидание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года стало ясно, что страна вступила в период серьезных потрясений. Люди ждали перемен в управлении, условиях труда и жизни на местах.
</a:t>
            </a:r>
            <a:endParaRPr lang="en-US" sz="9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городов и школ, усиливалась роль наемного труда и торговых связей. Это меняло повседневную жизнь людей и их занятость.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началу XX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быстрее включался в общероссийский рынок и становился более образованным. Перемены затронули и экономику, и общество.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учебным материалам по истории России и краеведению; значения условные, отражают общий рост.
</a:t>
            </a:r>
            <a:endParaRPr lang="en-US" sz="4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люди и местная память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просветители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открывали школы, помогали детям учиться и знакомили жителей с книгами. Благодаря их труду грамотность росла, а образование становилось важной частью жизни края.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 фельдшеры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работали в уездах, оказывали помощь сельским жителям и боролись с болезнями. Их деятельность особенно ценили там, где раньше врачебная помощь была почти недоступна.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Краеведы и общественные деятели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собирали сведения о прошлом, открывали музеи и библиотеки, поддерживали местные инициативы. Их работа помогала жителям лучше понимать историю собственного края.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и благотворители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купцы и предприниматели строили школы, больницы и читальни, поддерживали бедных и помогали городу развиваться. Память о них сохранялась в названиях улиц и семейных архивах.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эпохи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изменили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 последующие реформы изменили управление, суд, армию и школу. Люди получили больше личных прав, но привычный порядок жизни менялся неравномерно.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стало рыночным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постепенно отходил от замкнутого деревенского хозяйства. Ремесло, торговля и промышленность все теснее связывались с рынком, железными дорогами и городами.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усложнилось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больше рабочих, служащих, учителей, врачей и предпринимателей. Рядом с крестьянским большинством формировалась новая городская среда с иными профессиями и интересами.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 исчезли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перемены, сохранялись бедность, малоземелье и сильное неравенство. Именно поэтому вместе с прогрессом росло недовольство и усиливались общественные конфликты.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1917 году наш край стал частью более сложной и связанной страны: росли города, торговля, промышленность и образование, но земельный вопрос и социальные противоречия оставались нерешенными.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времени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2026-06-01T05:27:24Z</dcterms:created>
  <dcterms:modified xsi:type="dcterms:W3CDTF">2026-06-01T05:27:24Z</dcterms:modified>
</cp:coreProperties>
</file>