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и Новое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сословного мира к эпохе государств, рынка и науки.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эпохами условна, но хорошо показывает, как Европа вышла из феодального мира к государствам, рынкам, науке и глобальным связям.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 — два устройства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мир: порядок, церковь, города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Феодальный порядок держался на земельной собственности и личной зависимости. Вассальные связи связывали знать, а крестьяне обеспечивали хозяйство, оставаясь внизу социальной иерархии.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не только определяла веру, но и задавала представления о времени, нравственности и устройстве общества. Её влияние было заметно в политике, образовании и повседневной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постепенно превращались в центры ремесла, ярмарок и торговли. Здесь формировались новые группы населения, для которых всё важнее становились деньги, договор и профессиональные навыки.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походы, голод и эпидемии разрушали привычный уклад и ускоряли изменения. Общество становилось более подвижным, а старые представления о безопасности и порядке — менее устойчивыми.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и крупная знать занимали верх общества, владели землёй и распоряжались военной силой. Их положение обеспечивало привилегии, суд и доступ к управлению.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большинство населения и несли основную налоговую и трудовую нагрузку. От урожая зависели их питание, повинности и возможность выжить в неурожайные годы.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сословиями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и горожане занимали промежуточное положение. Священнослужители обладали авторитетом, а жители городов получали больше шансов на ремесло, торговлю и обучение.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Сословие определяло почти всё: права, обязанности, налоги, доступ к земле и образованию. Социальный переход был редким и требовал удачи, службы или особых обстоятельств.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 Средние века: сословия и неравенство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культура Средневековья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знание опиралось на авторитет античных текстов и богословие. Истину искали через согласование рассуждений с установленным учением, а не через систематический опыт.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XI–XIII веках возникают университеты в Париже, Болонье и Оксфорде. Они стали местом, где спорили, комментировали тексты и постепенно вырабатывали учебные дисциплины.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язык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выражалась в готических соборах, иконописи, книжных миниатюрах и латинской письменности. Искусство должно было не столько удивлять, сколько объяснять и наставлять.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человек жил в мире символов, ритуалов и религиозных смыслов. Даже повседневные вещи — календарь, одежда, праздник — были связаны с верой и традицией.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причин, по которым европейское общество перешло от феодального уклада к раннему Новому времени.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начался переход к Новому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Новое время: усиление государств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конца XV века королевская власть стремится подчинить себе знать, суд и налоги. Центр принятия решений переносится от отдельных феодалов к единому государственному аппарату.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ресурсы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налоги и наёмные армии делают государство более устойчивым. Правитель может опираться не на временные ополчения, а на оплачиваемую службу и регулярные ресурсы.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Общегосударственные законы и единая администрация уменьшают самостоятельность местных сеньоров. Это создаёт более предсказуемый порядок для торговли, суда и управления территорией.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силы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Испания и Англия становятся примером централизации. Внутренняя консолидация усиливает их роль в европейской политике и подготавливает соперничество за влияние за пределами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рождается новый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Италии художники и мыслители начали смотреть на человека как на личность, а не только как на часть религиозного порядка. Флоренция стала мастерской нового вкуса, где ценили талант, наблюдение и свободу выражения.
</a:t>
            </a:r>
            <a:endParaRPr lang="en-US" sz="102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Учёность и 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изучали античные тексты, чтобы понять язык, историю и достоинство человека. Их интерес к письму, риторике и воспитанию изменил школы, придворную культуру и представление об образованности.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связанная с торговыми путями, стала пространством обмена идеями и образами. Здесь особенно заметно, как коммерческий успех, искусство и печатная книга усиливали друг друга и создавали новую культурную среду.
</a:t>
            </a:r>
            <a:endParaRPr lang="en-US" sz="102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 гуманизм: новый взгляд на 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Реформация: причины и последствия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выросла из недовольства церковными злоупотреблениями, богатством клира и продажей индульгенций. Критика затронула не только нравы, но и сам вопрос, кто имеет право толковать веру.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христианства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реформаторов привели к появлению новых христианских течений и самостоятельных церквей. Западная Европа перестала быть религиозно единой, а выбор конфессии стал политическим решением.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реформаторские идеи вызвали конфликты между сторонниками разных вероучений. Религиозные войны показали, что спор о вере может перерасти в борьбу за власть и территорию.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Реформации отношения между церковью и государством изменились. Правители всё чаще использовали религию как инструмент укрепления собственной власти и внутренней сплочённости.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мореплавателей впервые соединили четыре части Старого и Нового Света.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создали единую систему обменов, но выгоды распределялись неравномерно и сопровождались насилием.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истории; доли условны.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и колониальные маршруты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эпохой массового распространения текста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книгопечатания: Иоганн Гутенберг, ок. 1450 года; общая историческая периодизация.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позволил за одно поколение распространить тысячи копий книг и листовок, резко ускорив обмен знаниями между городами, школами и университетами.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под наблюдением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перестала опираться только на комментарии к древним авторам. Наблюдения за движением планет заставили ученых искать более точную картину мира, где явления объясняются не авторитетом, а законом.
</a:t>
            </a:r>
            <a:endParaRPr lang="en-US" sz="1069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вместо догадки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 математика сблизились как никогда раньше. Опыт, измерение и расчет стали обычным инструментом исследования, а не редким приемом отдельных ученых.
</a:t>
            </a:r>
            <a:endParaRPr lang="en-US" sz="12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становится публичной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книги и научные диспуты быстро расходились по Европе. Знание все чаще обсуждали в университетах, академиях и частных кружках, где ценили спор, доказательство и проверку фактов.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научной революции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XVIII века утверждают, что разум и критика традиции важнее слепого подчинения авторитету. В центре внимания оказываются свобода мысли, воспитание и общественная польза.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политические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формулируют идеи прав человека, разделения властей и общественного договора. Эти принципы становятся языком политических реформ и программ преобразования государства.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идей к переменам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взгляды влияют на революции и конституции конца XVIII века. Понятия гражданства, закона и равенства перед судом входят в современную политическую культуру.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от мысли к преобразованию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Французской революции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взрыв начался с кризиса старого порядка: налоги, привилегии и голод усилили недовольство. Революция показала, что подданные могут требовать политического голоса и ответственности власти.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принципы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Декларации прав человека и гражданина закрепило идеи свободы, равенства и собственности. Политическая речь стала строиться на правах, а не только на происхождении.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саму модель государства: монархия уже не воспринималась как единственный источник власти. Французский опыт стал образцом и предупреждением для всей Европы.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появляются механические ткацкие станки и новые способы прядения. Производство тканей постепенно уходит из домашних мастерских в более крупные предприятия.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 фабрики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превращает уголь в источник промышленной энергии. Фабрика становится главным местом работы, где ритм задают машины, дисциплина и разделение операций.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ускоряет урбанизацию: города расширяются, меняется быт рабочих, возникают новые дороги, рынки и отрасли. Экономика все сильнее зависит от капитала и транспорта.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складывался индустриальный мир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европейского влияния лучше всего виден по расширению морской торговли и колониальных связей, которые связали разные части света в единую систему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исторической статистики, доля Европы в мировом ВВП к 1700–1820 годам выросла, что отражает усиление ее экономического и политического влияния.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Maddison Project Database, исторические оценки ВВП по регионам мира, 1500–1820 гг.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мировой экономике Нового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12838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не отдельные события, а общий сдвиг от феодального мира к раннему индустриальному и государственному устройству.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перелом связан с усилением государства, денежной экономики и социальной подвижности.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Средних веков и Нового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эпох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составляли крестьяне: их труд был связан с землей, урожаем и зависимостью от владельца. Быт определяли сезонные работы, тяжелая физическая нагрузка и нехватка свободного времени.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росла роль ремесленников, торговцев и наемных работников. Здесь раньше появлялись деньги, специализация труда и новые формы общения, чем в сельской местности.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и 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и знать сохраняли влияние через службу, землю и управление. Их повседневность включала военную подготовку, представительство и участие в политике, а не только личное богатство.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оставалось носителем образования и письма, но в Новое время рядом с ним появляются врачи, юристы, учителя и чиновники. Это расширяет социальную карту общества.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 повседневность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историческом источнике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не только границы, но и направление движения людей, войск и товаров. По ней можно понять, какие пути были важны для торговли и почему одни города богатели быстрее других.
</a:t>
            </a:r>
            <a:endParaRPr lang="en-US" sz="1615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Гравюры и миниатюры передают одежду, оружие, здания и жесты людей. Они помогают увидеть, как современники представляли власть, войну, религию и городскую жизнь.
</a:t>
            </a:r>
            <a:endParaRPr lang="en-US" sz="158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 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законы и указы раскрывают язык времени: что считалось правильным, важным и законным. Через них видно, как люди объясняли свои решения и ожидали повиновения.
</a:t>
            </a:r>
            <a:endParaRPr lang="en-US" sz="172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 изображениях — короны, гербы, флаги, корабли, одежды — задают смысл сцены. Они показывают не только событие, но и то, какую власть и порядок признавали люди.
</a:t>
            </a:r>
            <a:endParaRPr lang="en-US" sz="16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средневекового мира к 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Средних веков к Новому времени изменил почти все: власть, экономику, знания, общество и культуру. Именно поэтому эта граница стала поворотом к современному миру.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2026-07-26T06:03:20Z</dcterms:created>
  <dcterms:modified xsi:type="dcterms:W3CDTF">2026-07-26T06:03:20Z</dcterms:modified>
</cp:coreProperties>
</file>