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бабушки в литературе: тепло, память, нравственные ценности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показывает бабушку: через заботу, память и нравственную опору.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бабушки помогает увидеть в тексте не только сюжет, но и семейные отношения, атмосферу дома, народные традиции и внутренний мир героев. Для 9 класса это особенно важно: через такой образ раскрываются память, интонация и авторское отношение.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образ бабушки в литературе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31875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180357"/>
            <a:ext cx="160200" cy="1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775" y="2924690"/>
            <a:ext cx="144900" cy="14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3675843"/>
            <a:ext cx="160200" cy="142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125" y="4432868"/>
            <a:ext cx="160200" cy="128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литературного образа бабушки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в литературе часто становится тем человеком, который умеет согреть словом, поддержать в трудный момент и создать ощущение защищённости для ребёнка и всей семьи.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её рассказы сохраняются события прошлого, семейные традиции, привычки и важные истории рода, которые соединяют разные поколения в одном общем пространстве памяти.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бабушка нередко даёт простые, но точные советы, учит терпению, ответственности и уважению к людям, опираясь на жизненный опыт, а не на громкие слова.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присутствии дом в текстах становится местом тепла, порядка и доверия. Даже небольшие бытовые детали помогают почувствовать спокойный ритм семейной жизни.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помогает героям лучше понять родителей, семью и собственное прошлое. Через этот образ литература показывает, как передаются любовь, память и нравственные ценности.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детали, которые создают образ бабушки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комната и знакомые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Платок, очки, старые фотографии и чашка чая на столе сразу создают ощущение домашнего тепла. Такие предметы не просто украшают текст: они помогают читателю увидеть в бабушке живого человека с привычками, памятью и особым миром.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всё говорит о заботе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Кухня, иконы, цветы на подоконнике, вязание или аккуратно сложенная одежда показывают её ежедневный труд. Через эти детали автор передаёт простую, но важную мысль: любовь в семье выражается в обычных делах.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Вещи, которые хранят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книга, семейный альбом или старый снимок могут стать в произведении знаком памяти. Они связывают настоящее с прошлым и напоминают, что бабушка хранит не только дом, но и историю семьи.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помнит то, чего не знают дети: прошлые годы, старые семейные привычки, переезды и трудные времена. Её память делает историю семьи живой и близкой.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рассказы соединяют личное и общее: за обычными домашними событиями проступают жизнь страны, судьба поколения и опыт, который нельзя заменить учебником.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такой образ литература показывает, что память нужна не только для воспоминаний, но и для сохранения связи между поколениями, их уважения и благодарности.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как хранительница семейной памяти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чаще всего связывают с образом бабушки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качества чаще всего делают образ бабушки узнаваемым в литературе.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доброта и забота: именно они формируют эмоциональный центр образа и его доверительное звучание.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литературных текстов о семье и детстве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в рассказах и повестях о детстве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детстве бабушка часто оказывается самым близким взрослым рядом с героем. Она помогает ему почувствовать дом как место поддержки, а не только быта.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её слова и поступки автор показывает, как ребёнок учится честности, терпению, трудолюбию и умению понимать других людей без осуждения и равнодушия.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сцены делают детские воспоминания особенно яркими: именно бабушка часто связывается с первым опытом доверия, заботы и тихой, но важной любви.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652183"/>
            <a:ext cx="4867800" cy="21260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бабушки в разных видах литературы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образ бабушки в разных жанрах сохраняет общие нравственные смыслы, но раскрывается по-разному.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жанрах бабушка остаётся образом заботы и памяти, но лирика сильнее передаёт чувство, а проза — повседневную жизнь и поступки.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тексты о семье и детстве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литературный образ бабушки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напоминает, что уважение к старшим проявляется не только в словах, но и в умении слушать, не перебивать и замечать чужой труд и усталость.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бабушкин образ читатель понимает цену благодарности: важно помнить о тех, кто заботится каждый день, даже когда делает это тихо и незаметно.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что ответственность начинается с простых поступков: помочь, не обидеть, поддержать, вовремя откликнуться на просьбу и не быть равнодушным.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учит доброте без назидания: её пример убеждает сильнее любых нравоучений, потому что добро в семье видно в деле, а не в обещаниях.
</a:t>
            </a:r>
            <a:endParaRPr lang="en-US" sz="9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Бабушкины рассказы как часть художественной памяти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воспоминания особенно выразительны рядом с письмами, фотографиями, альбомами, чемоданом, старыми записями или изображением деревенского дома. Они делают прошлое зримым и эмоционально близким.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бабушкины истории связывают судьбу героя с прошлым семьи и страны. Через них оживают военное детство, деревенский быт, труд, старые обычаи и забытые вещи.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образ бабушки в литературном произведении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художественного раскрытия образа: от первого появления до авторского вывода о его роли.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бабушки в тексте: особенности языка и интонации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литературной бабушки обычно проста и точна: короткие фразы, понятные слова и спокойный тон помогают сразу почувствовать возраст, опыт и внутреннюю собранность персонажа.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словах часто звучат ласковые обращения, поговорки и мягкие наставления. Такие реплики создают ощущение домашнего тепла и показывают доброжелательное отношение к детям.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нередко говорит о повседневных делах: еде, доме, одежде, здоровье, порядке. Бытовая лексика делает образ живым, узнаваемым и близким читателю.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может быть строгой, но не грубой. Через неё автор передаёт заботу, требовательность и умение поддержать, когда герою особенно нужна опора.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образ бабушки у читателя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образ бабушки чаще связан с положительными переживаниями, возникающими из семейной памяти и ощущения дома.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тепло, благодарность и любовь; грусть появляется реже и обычно связана с утратой или воспоминанием.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литературным текстам о бабушке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45307"/>
            <a:ext cx="194400" cy="2221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69993"/>
            <a:ext cx="194400" cy="17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78633"/>
            <a:ext cx="194400" cy="155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59193"/>
            <a:ext cx="194400" cy="19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бабушка становится центром семейного мира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быте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часто следит за едой, порядком и привычным ритмом дня. Через эти ежедневные дела она создаёт ощущение устойчивости и спокойствия в доме.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рядом с бабушкой дом в литературе становится тёплым и защищённым местом. Её присутствие связывает предметы, запахи и привычки в единый семейный мир.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 близких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поддерживает детей и взрослых, выслушивает, примиряет и помогает пережить трудные минуты. Её участие особенно важно, когда семье не хватает согласия.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Душевное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бабушка часто становится источником доверия и спокойствия. Благодаря ей в семье сохраняются внимание друг к другу, благодарность и чувство близости.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888340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образа бабушки и других старших героев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старшие персонажи по-разному влияют на героя и настроение произведения.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чаще всего связана с эмоциональной поддержкой и памятью, тогда как другие старшие герои подчёркивают силу, строгость или защиту.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семейных образов в литературе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бабушке как литературная и жизненная ценность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текстах уважение к бабушке проявляется в том, что герой внимательно слушает её слова, ценит советы и замечает даже небольшую заботу в повседневных делах.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бабушке связано с благодарностью за труд, терпение и память семьи. Литература показывает, что доброта измеряется не словами, а поступками.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духовной зрелости: человек становится ответственнее, когда умеет видеть в старших не только возраст, но и опыт, любовь и внутреннюю силу.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время с бабушкой в литературных сюжетах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эпизоды особенно выразительны, потому что в них важны не события, а атмосфера: внимание, разговор, привычные жесты и чувство, что рядом находится близкий и понимающий человек.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занятия с бабушкой — чтение, прогулки, готовка, уход за цветами или просмотр фотографий — помогают показать доверие между поколениями и спокойный ритм семейной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Взаимность в отношениях бабушки и внуков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важны не только слова благодарности, но и ежедневные маленькие дела, которые укрепляют доверие и сохраняют семейную связь.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строятся на взаимной поддержке: забота идёт в обе стороны, поэтому семья остаётся живой и сплочённой.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семейным сюжетам в литературе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бабушки часто усиливается через тёплые слова и точные детали: любимое блюдо, привычный жест, сказку на ночь или знакомую интонацию, которая сразу вызывает доверие.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героя делают образ личным и неповторимым. Через них видно, что бабушка хранится не только в памяти, но и в чувствах, связанных с детством.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отношение передаётся через повторение значимых деталей и эмоциональные оценки. Благодаря этому бабушка становится не второстепенным персонажем, а важной частью духовного мира героя.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Цитаты, воспоминания и личное отношение автора к бабушке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в литературе как образ любви, памяти и нравственной опоры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бабушки в литературе помогает увидеть, как через заботу, память и добрые слова сохраняется связь поколений. Он учит ценить близких, уважать старших и помнить о человеческом тепле.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2026-05-23T01:47:53Z</dcterms:created>
  <dcterms:modified xsi:type="dcterms:W3CDTF">2026-05-23T01:47:53Z</dcterms:modified>
</cp:coreProperties>
</file>