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сходные идеи изменили Азию и почему итоги оказались разными?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режимы в Азии: основные страны, идеи и последствия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коммунистические движения усилились в Азии
</a:t>
            </a:r>
            <a:endParaRPr lang="en-US" sz="2578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многие страны региона жили в бедности, переживали войны и колониальную зависимость. Коммунисты обещали землю, равенство и порядок, а в Корее, Китае, Вьетнаме и Лаосе эти идеи переплелись с борьбой за независимость и холодной войной.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коммунистического режима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правящая партия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сосредоточена в руках коммунистической партии. Другие политические силы либо запрещены, либо не могут реально влиять на решения государства и выбор руководства.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контроль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воспитывают в духе верности партии, армии и государству. При этом ограничиваются свобода слова, передвижения и, во многих случаях, свобода вероисповедания.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экономики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решает, что производить, в каком объёме и куда направлять ресурсы. Такая система позволяет быстро мобилизовать силы, но часто создаёт дефицит и очереди.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собственность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крупные заводы, банки и транспорт обычно переходят под контроль государства. Частная экономика при этом сильно сокращается или строго регулируется.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обществом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следит за выборами, прессой, школой и общественными организациями. Это помогает распространять официальные взгляды и ограничивать критику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коммунистические режимы Азии: сравнение по странам и датам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коммунистические режимы в Азии развивались по-разному.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идеология не дала одинаковых результатов: одни страны выбрали реформы, другие — изоляцию или радикальный террор.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исторического обзора коммунистических режимов в Азии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победа коммунистов в 1949 году и создание КНР
</a:t>
            </a:r>
            <a:endParaRPr lang="en-US" sz="2263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 Цзэдун и Коммунистическая партия Китая одержали победу над противниками и провозгласили Китайскую Народную Республику. Это стало началом нового политического строя.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гражданской войне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преобразования привели к потерям, кризисам и политическим преследованиям. Для многих людей этот период означал страх, нестабильность и ломку привычного уклада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оказался самым населённым социалистическим государством мира. Масштаб страны сделал решения власти особенно важными для жизни миллионов крестьян и рабочих.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социалистическое государство
</a:t>
            </a:r>
            <a:endParaRPr lang="en-US" sz="998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десятилетия проводились национализация промышленности, «Большой скачок» и «Культурная революция». Эти кампании стремились быстро перестроить общество и экономику.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кампании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от жёсткого контроля к экономическим реформам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перелом произошёл после 1978 года, когда реформы изменили повседневную жизнь, работу предприятий и роль рынка.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 почти полного государственного контроля к более гибкой смешанной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истории Китая, 1949–1990-е годы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Народно-Демократическая Республика была провозглашена в 1948 году. После Корейской войны страна осталась разделённой на Север и Юг, что усилило ощущение постоянной угрозы.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государства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идеология подчёркивает самостоятельность и опору на собственные силы. На практике она помогает объяснять изоляцию страны и высокий контроль над жизнью общества.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чучхе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политическая власть сосредоточена у семьи Ким. Культ лидеров стал важной частью системы, где личная преданность руководителю ставится очень высоко.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династии Кимов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контроль границ, ограниченный доступ к информации и постоянное наблюдение делают страну одной из самых закрытых в мире. Экономика долго сталкивалась с нехваткой товаров и продуктов.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Закрытость и дефицит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Корея: самый закрытый коммунистический режим Азии
</a:t>
            </a:r>
            <a:endParaRPr lang="en-US" sz="23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7994" y="886350"/>
            <a:ext cx="4426862" cy="399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Вьетнам: война, объединение страны и реформы Доймой
</a:t>
            </a:r>
            <a:endParaRPr lang="en-US" sz="245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модель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стал примером сочетания социалистической власти и рыночных механизмов. Такой путь помог стране ускорить развитие и увеличить участие во внешней торговле.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войны Северный и Южный Вьетнам были объединены в 1976 году. Коммунистическая партия сохранила власть и в едином государстве.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реформам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1986 году начались реформы «Доймой». Они разрешили частный бизнес, расширили торговлю и открыли путь для иностранных инвестиций, не отменяя политическую монополию партии.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Вьетнама к единому государству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событий от колониального периода до реформ Доймой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Лаос: однопартийная система и постепенное открытие экономики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 — приход Патет Лао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власти пришло движение Патет Лао, и была создана Лаосская Народно-Демократическая Республика. Коммунистическая партия стала единственной правящей силой.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1970-е—1980-е — слабая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долго оставалась бедной: промышленность была развита слабо, городское население было невелико, а дороги и инфраструктура не успевали за потребностями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 — постепенное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Лаос начал привлекать иностранные инвестиции, развивать сельское хозяйство и туризм. При этом политическая система осталась однопартийной.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млн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жертвами режима за четыре года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и международных исследовательских центров по Камбоджийскому геноциду, 1975–1979 гг.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убийства, голод и принудительный труд сделали Камбоджу символом крайнего политического насилия в Азии.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развития коммунистических стран Азии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был общий идеологический старт, но дальше их пути разошлись из-за войн, решений лидеров и отношения к экономическим реформам.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открытие чаще давали рост, а изоляция и радикализм приводили к застою и катастрофам.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стран Азии: Китай, Вьетнам, Лаос, Северная Корея, Камбоджа.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экономика: преимущества и проблемы
</a:t>
            </a:r>
            <a:endParaRPr lang="en-US" sz="2572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могло быстро направлять ресурсы на заводы, транспорт, армию и крупные стройки, не ожидая решений частных владельцев и рынка.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мобилизация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накопление проблем заставило ряд стран смягчать контроль, допускать частный сектор и искать более гибкие экономические решения.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реформ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определялось сверху, товаров часто не хватало, а люди сталкивались с очередями, нормированием и слабым выбором в магазинах.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очереди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прибыль и конкуренция почти отсутствуют, предприятия меньше заинтересованы в качестве, новшествах и экономии ресурсов, что замедляет развитие.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стимулы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плакат и митинг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коммунистических странах Азии идеологию поддерживали не только речи лидеров, но и повседневная среда: учебники, плакаты, лозунги и массовые праздники. Они должны были внушать верность партии и готовность служить государству.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как символ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лицо Мао Цзэдуна стало частью политического языка эпохи, а в Северной Корее особое место заняла династия Кимов. Через культ руководителя власть показывала, кому граждане обязаны подчинением и доверием.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пропаганда и культ личности
</a:t>
            </a:r>
            <a:endParaRPr lang="en-US" sz="30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18" y="1733225"/>
            <a:ext cx="3593664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по-разному режимы ограничивали свободы, но везде усиливали контроль над обществом.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жестокости различалась, но общая черта была одна: власть стремилась подчинить себе информацию, политику и повседневную 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политических режимах Китая, КНДР, Вьетнама, Лаоса и Камбоджи.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государственный контроль: сравнение по странам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внешняя политика как фактор укрепления режимов
</a:t>
            </a:r>
            <a:endParaRPr lang="en-US" sz="2318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 среда рождения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помогали коммунистам приходить к власти, потому что люди ждали порядка, защиты и быстрого решения социальных проблем.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пример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победа коммунистов стала результатом гражданской войны, а последующее укрепление власти сопровождалось жёсткой централизацией и мобилизацией общества.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 внешнее давление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Вьетнаме борьба за независимость, а затем война усиливали роль партии, армии и дисциплины, что помогло сохранить единую власть.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Корея и холодная война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полуостров оказался разделён после 1945 года, и противостояние двух блоков сделало безопасность главным аргументом для ограничения свобод.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коммунистические страны Азии
</a:t>
            </a:r>
            <a:endParaRPr lang="en-US" sz="29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путь: от революции и войны к разным вариантам дальнейшего развития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результаты реформ и закрытости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результаты влияли не только законы, но и доступ к торговле, инвестициям и технологиям, а также последствия прежних конфликтов.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страна открывалась миру, тем заметнее были экономические улучшения; изоляция и разрушения тормозили восстановление.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экономических итогов реформ в Китае, Вьетнаме, Лаосе, Северной Корее и Камбодже.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коммунистических режимов в Азии сегодня
</a:t>
            </a:r>
            <a:endParaRPr lang="en-US" sz="2356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Китае, Вьетнаме, Лаосе и Северной Корее партия по-прежнему занимает центральное место в политической системе и влияет на ключевые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государства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Вьетнам показали, что коммунистическая власть может сочетаться с рыночными механизмами, если государство допускает частную инициативу и внешнюю торговлю.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реформ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свобод, цензура и наблюдение за обществом остаются важной частью разговора о наследии этих режимов и их последствиях для людей.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контроле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Красных кхмеров напоминает, что радикальные эксперименты и насилие против собственного народа могут привести к катастрофе национального масштаба.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Камбоджи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идеи, разные исторические итоги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режимы в Азии начинались с похожих лозунгов, но их судьба зависела от войн, решений лидеров и готовности уважать права человека. Поэтому результаты оказались очень разными.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2026-06-01T04:49:35Z</dcterms:created>
  <dcterms:modified xsi:type="dcterms:W3CDTF">2026-06-01T04:49:35Z</dcterms:modified>
</cp:coreProperties>
</file>