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выживания, которая учит смелости, терпению и силе характера.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«Робинзон Крузо» Даниэля Дефо: роман о приключении, труде и взрослении
</a:t>
            </a:r>
            <a:endParaRPr lang="en-US" sz="32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Даниэль Дефо и эпоха морских открытий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Дефо появился в мире дальних плаваний, опасных путешествий и интереса к практическим знаниям. Читателей XVIII века особенно привлекали истории о приключениях, испытаниях и умении полагаться на собственные силы.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необитаемом острове прожил Александр Селкирк, ставший прототипом Робинзона.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 Александре Селкирке и материалы о создании романа Даниэля Дефо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факт помог Дефо создать правдоподобную историю о человеке, который учится выживать в одиночестве.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Робинзон Крузо до кораблекрушения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Робинзон мечтает о море и не желает жить так, как советуют родители. Его тянет к самостоятельности, риску и новым впечатлениям.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Упрямство, любопытство и стремление самому распоряжаться судьбой приводят его к опасным решениям. Эти же качества позже помогают ему не сломаться в беде.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Робинзон оказывается на необитаемом острове
</a:t>
            </a:r>
            <a:endParaRPr lang="en-US" sz="2738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романе Даниэля Дефо «Робинзон Крузо»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Робинзона на острове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Робинзон собирает всё, что удалось спасти с корабля: пищу, оружие, инструменты и зерно. Эти находки дают ему шанс не потерять время зря.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обустраивает укрытие, чтобы защититься от дождя и жары. Одновременно герой начинает вести счёт дням, чтобы не утратить ощущение порядка.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условиях ему особенно нужны терпение, наблюдательность и расчётливость. Робинзон понимает, что выживание зависит от ежедневных усилий, а не от удачи.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основа выживания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 своими руками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Робинзон не ждёт помощи и сам решает бытовые задачи. Он делает простую посуду, приспосабливает найденные вещи и учится использовать островные ресурсы. Так труд становится для него способом навести порядок в жизни и почувствовать уверенность.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нужно вырастить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собирает готовую пищу, а начинает думать о будущем. Он сеет зерно, ухаживает за посевами и постепенно получает урожай. В этом видно главное: человек может создать условия для жизни даже там, где сначала нет почти ничего.
</a:t>
            </a:r>
            <a:endParaRPr lang="en-US" sz="14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козы и хозяйство острова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Робинзон приручает животных, хранит запасы и учится печь хлеб. Остров превращается для него из места опасности в пространство труда. Каждое новое умение делает его самостоятельнее и показывает, что настойчивость меняет даже самые трудные обстоятельства.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Робинзону выжить на острове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только о навыках, но и о внутренней дисциплине героя, которая поддерживает его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труд, а остальные качества помогают ему сохранять силы и не терять ориентир.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романа Даниэля Дефо «Робинзон Крузо»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Оставшись один, Робинзон впервые по-настоящему слышит свои мысли. Он начинает вспоминать прошлые ошибки и по-новому оценивать то, что раньше казалось обычным.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внутренние перемены героя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 исчезает сразу, но постепенно уступает место спокойствию. Герой учится не поддаваться панике и действовать даже тогда, когда будущее кажется неопределённым.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делает его внимательнее к мелочам и благодарнее за простые вещи. В привычках Робинзона появляется больше порядка, терпения и внутренней собранности.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испытания он приходит к зрелости. Теперь ему нужны не только безопасность и еда, но и цель, надежда, а затем — человеческое 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Пятницы и значение дружбы
</a:t>
            </a:r>
            <a:endParaRPr lang="en-US" sz="3184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Пятница становится первым человеком, с которым Робинзон может говорить и делить повседневную жизнь. Одиночество заканчивается, а остров перестаёт быть только местом выживания и становится пространством общения.
</a:t>
            </a:r>
            <a:endParaRPr lang="en-US" sz="1161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Робинзон учит Пятницу языку, правилам поведения и способам жизни на острове. Но и сам он меняется: учится доверять, заботиться о другом человеке и отвечать не только за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0367" y="1676050"/>
            <a:ext cx="3208565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испытания Робинзона и способы их преодоления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герой реагирует на самые трудные моменты и какие решения помогают ему выжить на острове.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кризисах Робинзона выручают труд, смекалка и терпение. Сюжет показывает: выживание зависит от действий, а не от удачи.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Даниэля Дефо «Робинзон Крузо»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Робинзон ошибается, боится и сомневается, поэтому воспринимается как живой герой. Он не скрывает слабость, а учится действовать, даже когда не уверен в результате.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Неидеальный человек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на острове заставляет его осваивать новые умения. Из беспомощного потерпевшего бедствие он постепенно превращается в хозяина собственной жизни и своей судьбы.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труд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всегда принимает верные решения сразу, но внимательно замечает последствия своих поступков. Именно опыт помогает ему становиться осторожнее, разумнее и спокойнее.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на опыте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Пятницы раскрывает в Робинзоне не только силу, но и способность заботиться. Он начинает думать не только о себе, но и о человеке рядом.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другого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Робинзон как литературный герой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роман «Робинзон Крузо»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показывает, что характер формируется в действии: ежедневные усилия важнее красивых слов и случайной удачи.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трудолюбие и самостоятельность: именно они становятся основой выживания, а остальные качества поддерживают героя в трудные моменты.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Робинзона по роману Даниэля Дефо «Робинзон Крузо»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форма романа Дефо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 пишет спокойно и подробно, словно ведёт точную хронику событий. Перечни предметов, действий и бытовых деталей создают впечатление достоверности и приближают художественный текст к реальной жизни.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повествования напоминает записки или дневник: герой словно сам рассказывает о пережитом. При этом роман остаётся продуманным произведением с ясным сюжетом, напряжением и развитием характера.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сразу привлёк читателей сочетанием приключений, правдоподобных подробностей и яркого характера героя. История выглядела убедительно и при этом оставалась захватывающей.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«Робинзон Крузо» много раз переиздавался и переводился на разные языки. Книга быстро вышла за пределы Англии и стала известна широкому кругу читателей.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роман закрепил особый тип сюжета о человеке, который живёт и выживает вдали от общества. Позднее такие произведения стали называть робинзонадами.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стала знаменитой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героя до острова и на острове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меняются не только привычки Робинзона, но и его отношение к себе и к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— импульсивность и риск, справа — дисциплина и ответственность. Так роман показывает внутреннее взросление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изменений героя по роману Даниэля Дефо «Робинзон Крузо»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Робинзон Крузо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по событиям романа Даниэля Дефо «Робинзон Крузо»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понять эпоху морской торговли, дальних плаваний и расширения британского влияния. В центре внимания — мир, где путешествие всегда связано с риском и неизвестностью.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особенно важны практические умения: строить, выращивать растения, наблюдать за природой и беречь запасы. Эти навыки делают историю не только приключенческой, но и жизненно полезной.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школьника роман ценен разговором о свободе, ответственности и цене одиночества. Он показывает, как человек меняется, когда остаётся один на один с трудностями.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смысл романа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Робинзон давно вышел за рамки книжного героя и стал символом человека, живущего вдали от других. Его имя используют, когда говорят о вынужденном одиночестве и умении справляться без привычной помощи. Такой образ сразу вызывает у читателя представление о стойкости и независимости.
</a:t>
            </a:r>
            <a:endParaRPr lang="en-US" sz="924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стало нарицательным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романа появлялись фильмы, мультфильмы, спектакли и детские пересказы. Каждое новое поколение находит в истории Робинзона что-то своё: одних увлекает приключение, других — сила характера и умение не сдаваться.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снова пересказывают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образа объясняется просто: страх, надежда, труд и ожидание помощи знакомы людям любого возраста. Поэтому история Робинзона продолжает жить в памяти читателей и легко узнаётся даже теми, кто не читал роман целиком.
</a:t>
            </a:r>
            <a:endParaRPr lang="en-US" sz="991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остаётся понятным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«Робинзон Крузо» в культуре и памяти читателей
</a:t>
            </a:r>
            <a:endParaRPr lang="en-US" sz="29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Дефо важен и 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«Робинзон Крузо» учит не только выживать, но и взрослеть: труд, терпение, ответственность и вера в себя помогают герою сохранить человеческое достоинство в самых трудных условиях.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2026-05-22T12:31:03Z</dcterms:created>
  <dcterms:modified xsi:type="dcterms:W3CDTF">2026-05-22T12:31:03Z</dcterms:modified>
</cp:coreProperties>
</file>