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художника слова: олицетворение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неживое вдруг становится живым, а слова — выразительными и запоминающимися.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олицетворение важно на уроках литературы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встречается в стихах, сказках, баснях, загадках и пословицах. Для 5 класса это опора: текст становится понятнее, настроение произведения читается глубже, а картины природы оживают благодаря внимательному чтению и воображению.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— приём, когда предметам, явлениям природы, времени, чувствам и отвлечённым понятиям приписывают человеческие действия, чувства или речь.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выражениях «ветер шепчет», «зима сердится», «весна пришла» неживое изображается как живое: оно будто движется, переживает и ведёт себя по-человечески.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олицетворения — наличие человеческого поведения у того, что само действовать не может: появляется «живой» характер у неживого.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олицетворение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70414"/>
            <a:ext cx="203100" cy="20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70414"/>
            <a:ext cx="203100" cy="20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70414"/>
            <a:ext cx="203100" cy="20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20477" y="1968014"/>
            <a:ext cx="155925" cy="20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81698"/>
            <a:ext cx="203100" cy="180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одушевлено в тексте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тексте может «гладить» или «улыбаться», будто у него есть настроение. Так природа получает человеческие черты и помогает почувствовать, как меняется день.
</a:t>
            </a:r>
            <a:endParaRPr lang="en-US" sz="1103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нередко «стучит», «шепчет» или «льёт» так, будто он думает и говорит. Погода становится участником событий и передаёт состояние героя.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туман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может «гулять», «воевать» или «петь», а туман — «таиться» или «окутывать». Эти образы делают сложные ощущения более наглядными.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«приходит», «молчит», а тишина «слушает». Когда время и чувства изображены как живые, в тексте появляется особая напряжённость и мягкость одновременно.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«дышит», «шумит», а дорога «зовёт». Природные пространства начинают звучать как личные переживания, поэтому читать становится увлекательнее.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388" y="1133100"/>
            <a:ext cx="277500" cy="22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5232" y="1840387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29406" y="2572012"/>
            <a:ext cx="213300" cy="28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79641" y="3310512"/>
            <a:ext cx="277500" cy="27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3510" y="4045563"/>
            <a:ext cx="277500" cy="27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распознать прием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3764627" y="10560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действий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часто строится на глаголах: улыбается, сердится, плачет, молчит. Когда неживой предмет получает глагол человеческого действия, прием становится заметным.
</a:t>
            </a:r>
            <a:endParaRPr lang="en-US" sz="967" dirty="0"/>
          </a:p>
        </p:txBody>
      </p:sp>
      <p:sp>
        <p:nvSpPr>
          <p:cNvPr id="16" name="Text 3"/>
          <p:cNvSpPr txBox="1"/>
          <p:nvPr/>
        </p:nvSpPr>
        <p:spPr>
          <a:xfrm>
            <a:off x="3131996" y="17911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олицетворение звучит через слова речи: «шепчет», «зовёт», «говорит». Если явление словно обращается к человеку, это помогает отличить прием от обычного описания.
</a:t>
            </a:r>
            <a:endParaRPr lang="en-US" sz="967" dirty="0"/>
          </a:p>
        </p:txBody>
      </p:sp>
      <p:sp>
        <p:nvSpPr>
          <p:cNvPr id="17" name="Text 4"/>
          <p:cNvSpPr txBox="1"/>
          <p:nvPr/>
        </p:nvSpPr>
        <p:spPr>
          <a:xfrm>
            <a:off x="2502084" y="25261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 движение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Подсказкой бывают глаголы, связанные с жизнью: ждет, идёт, приходит, просыпается. Так время в тексте выглядит как персонаж, который меняет ход событий.
</a:t>
            </a:r>
            <a:endParaRPr lang="en-US" sz="967" dirty="0"/>
          </a:p>
        </p:txBody>
      </p:sp>
      <p:sp>
        <p:nvSpPr>
          <p:cNvPr id="18" name="Text 5"/>
          <p:cNvSpPr txBox="1"/>
          <p:nvPr/>
        </p:nvSpPr>
        <p:spPr>
          <a:xfrm>
            <a:off x="1893108" y="32612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словах-эмоциях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грустит, тревожится, радуется показывают, что природа переживает как человек. Ощущение усиливается, потому что чувства становятся «видимыми» в картине.
</a:t>
            </a:r>
            <a:endParaRPr lang="en-US" sz="967" dirty="0"/>
          </a:p>
        </p:txBody>
      </p:sp>
      <p:sp>
        <p:nvSpPr>
          <p:cNvPr id="19" name="Text 6"/>
          <p:cNvSpPr txBox="1"/>
          <p:nvPr/>
        </p:nvSpPr>
        <p:spPr>
          <a:xfrm>
            <a:off x="1234738" y="39962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рядом с названиями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прием проявляется рядом с названиями: небо, ветер, дождь, лес, утро, вечер. Эти существительные получают человеческий смысл через глаголы и эмоции.
</a:t>
            </a:r>
            <a:endParaRPr lang="en-US" sz="9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в картине природы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участник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литературе оживает, когда природа будто чувствует состояние человека. Дождь стучит по стеклу, лес «спит», а утро «улыбается». Описание становится ярче и понятнее.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настроение становится «видимым»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помогают связать внутреннее состояние героя и окружающий мир. Когда зима «колдует», а весна «приходит», читатель видит не только погоду, но и настроение рассказа.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текст образнее и эмоциональнее. С его помощью писатель передаёт радость, тревогу, печаль, ожидание или восхищение — настроение появляется почти сразу.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писатели используют олицетворение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работает не только как украшение. Он помогает показать отношение автора к изображаемому: природа может быть доброй, суровой или загадочной, как и чувства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короткое олицетворение заменяет длинное объяснение. Читатель быстрее «улавливает» тон текста и легче представляет происходящее, как в живой сцене.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Олицетворение, метафора, эпитет: чем они отличаются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трёх приёмов в одном месте.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легче всего узнать по «живому поведению»: неживое действует как человек.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различения выразительных средств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олицетворение в тексте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последовательности признаков, чтобы не спутать приём с метафорой и эпитетом.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в стихотворениях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олицетворение появляется, когда поэт описывает смену сезонов: осень «грустит», зима «сердится». Так погодные изменения сразу звучат как переживание.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оживляют утро и ночь: заря «встаёт», тишина «слушает», метель «поёт». Читатель лучше чувствует ритм и настроение, даже без прямых объяснений.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поэтическом тексте олицетворение часто поддерживают ритм и повторяющиеся звуки. Поэтому приём становится не только смысловым, но и музыкальным: строка «звучит».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животные, растения и предметы разговаривают, спорят и помогают героям, как настоящие люди. Так легче понять поступки персонажей и мотивацию событий, ведь все становится «ближе» к читателю.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в сказках и баснях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олицетворение помогает показать характеры через действия: лиса хитрит, ворона доверчива, муравей трудится, стрекоза беспечна. Нравоучение запоминается, потому что оно проявляется в поведении.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неживое или «нечеловеческое» начинает действовать, сюжет становится наглядным. Поэтому такие тексты легко пересказывать, обсуждать и находить в них скрытый смысл — мораль.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загадках олицетворение помогает сказать мысль коротко и ярко. Оно превращает обычные явления в «действующих» образов, поэтому фразы легко запоминаются и звучат выразительно.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в пословицах и загадках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прием усиливает интерес к разгадке. Предмет становится похожим на живого собеседника, а значит, на него хочется «смотреть внимательнее» и угадывать, что он обозначает.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часто встречаются обороты: «солнце встает», «ночь приходит», «зима стучится», «хлеб кормит», «весна идет». В них природное действие или результат передаются через человеческое поведение.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смекалка соединяет образность и простоту: олицетворение делает мысль понятной сразу, без долгих объяснений, и помогает развивать образное мышление.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русских поэтов природа нередко ведет себя как живое существо: осень, ветер, заря, ночь или река получают действия и переживания человека. Это особенно хорошо чувствуется в стихах для 5 класса.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Александра Пушкина, Федора Тютчева, Сергея Есенина и Николая Некрасова (наблюдение по школьной программе и широко известным примерам).
</a:t>
            </a:r>
            <a:endParaRPr lang="en-US" sz="667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47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Пушкина, Тютчева, Есенина и Некрасова природа часто получает «человеческое» настроение, поэтому пейзаж становится участником событий.
</a:t>
            </a:r>
            <a:endParaRPr lang="en-US" sz="15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используем олицетворение и в обычных разговорах: время летит, удача улыбается, память хранит. Такие фразы делают речь эмоциональнее и помогают собеседнику быстрее понять настроение.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это выражения настолько привычны, что кажутся «обычными». Однако по смыслу в них есть прием: неживое ведет себя как живое, будто участвует в происходящем.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«дорога зовет» или «проблема растет», собеседник легче представить ситуацию. Образный язык помогает описать изменения и переживания без лишних объяснений, прямо через действие.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в повседневной речи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олицетворение встречается чаще всего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анализу жанров (качественная оценка частоты использования образной речи, точные статистические данные не приведены).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жанрам олицетворение распределяется не равномерно: в поэзии и сказках оно помогает создать живые картины, а в коротких формах — быстро донести мысль и оставить образ в памяти.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 тексте нужна выразительность и образность, тем активнее работает олицетворение: оно делает сообщение «наглядным» и эмоциональным для 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легко спутать с красивым словом или обычным эпитетом. Если выражение только описывает признак предмета, но не приписывает ему человеческих действий или речи, это не олицетворение.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олицетворения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яркое выражение — прием. Проверяй главный признак: у предмета или явления должно появляться «живое» поведение — чувство, поступок или способность говорить.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«золотая осень» — это эпитет: он помогает увидеть красоту, но осень не действует как человек. А «осень пришла и загрустила» уже передает человеческое состояние через действие.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правило для урока: сначала найди объект (осень, ветер, ночь), затем задай вопрос — делает ли он что-то по-человечески. Если нет, выбираем другой прием (эпитет или сравнение).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слова и живой язык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или поэт создает картину мира с помощью слов, как художник работает красками. В тексте предметы, явления и чувства начинают «двигаться»: думать, переживать и участвовать в событиях.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читателю легче представить лес, небо, море или дорогу как живой мир, а не просто фон. Иллюстрация на слайде может показать, как одна фраза превращает обычную сцену в выразительный образ.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радуется, грустит, молчит или тревожится, читатель сразу понимает, что чувствует герой. Настроение становится понятным без прямых объяснений — через поведение окружающего мира.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олицетворение передает настроение текста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помогает передать печаль, надежду, ожидание, восхищение и одиночество. Одинаковая по сюжету сцена может звучать по-разному, если «говорит» погода или пейзаж.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дождливая погода и «грустный лес» создают одно эмоциональное поле, а «улыбающееся утро» — другое. Прием помогает увидеть связь между состоянием человека и окружающими картинами.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неживое живым в художественной речи: предметы, явления природы или отвлеченные понятия начинают вести себя как люди. Это главный «ключ» к распознаванию приема.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об олицетворении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олицетворения становится легче понимать настроение текста и автора. Описание природы становится ярче, потому что читатель не только видит пейзаж, но и «чувствует» его.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 встречается в литературе, фольклоре и даже в повседневной речи. Главное правило простое: если объект ведет себя как человек — перед нами олицетворение.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помогает видеть мир по-новому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показывает богатство русского языка и силу художественного слова. Оно делает текст живым, помогает точнее понимать героев и настроение, развивает внимательное чтение и учит находить прием в разных жанрах.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2026-05-13T00:42:35Z</dcterms:created>
  <dcterms:modified xsi:type="dcterms:W3CDTF">2026-05-13T00:42:35Z</dcterms:modified>
</cp:coreProperties>
</file>