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космоса и место Земли во Вселенной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наш дом в Солнечной системе: телескопы, спутники и Луна раскрывают устройство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космос важен для уроков географии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 Землю целиком: оболочки, погоду, океаны и материки. Космические снимки дают обзор планеты, а спутники с 1957 года помогают строить карты и отслеживать облачность, пожары, лед и береговые линии.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787" y="1038103"/>
            <a:ext cx="3483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современные космические исследования
</a:t>
            </a:r>
            <a:endParaRPr lang="en-US" sz="2426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измеряют температуру океана, режимы облачности и динамику суши. По этим данным ученые и службы прогнозируют погоду, оценивают риски и уточняют карты территорий в разных масштабах.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объект наблюдения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Луны помогают понять ее поверхность и историю формирования. На основе данных зондов уточняются особенности лунного рельефа и химического состава пород.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 ближайший космос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Солнца раскрывают, как меняется солнечная активность. Это важно, потому что вспышки и излучение отражаются на связи, навигации и погоде в космическом масштабе.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его влияние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аппараты сравнивают планеты Солнечной системы и ищут различия в атмосфере и рельефе. Так ученые изучают, какие условия существуют и чем планеты отличаются друг от друга.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и условия на них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телескоп Hubble работает с 1990 года и сделал тысячи снимков туманностей и галактик. Его наблюдения помогли астрономам уточнять расстояния и изучать, как рождаются звезды.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Hubble: взгляд в глубокий космос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James Webb, запущенный в 2021 году, изучает очень удалённые объекты. Он фиксирует свет, который недоступен невооружённому глазу, а на Земле обсерватории и радиотелескопы дополняют эти данные.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James Webb и наземные обсерватории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и спутники-наблюдатели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спутников на орбите Земли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росло количество аппаратов для связи и для наблюдения Земли, что усилило роль спутников в картографии и мониторинге природы.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Стремительный рост показывает: космическая инфраструктура становится «видимой» для повседневных задач. Данные о планете получают всё быстрее и чаще.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вехи по десятилетиям, указанные в описании слайда (без привязки к конкретной статистической таблице).
</a:t>
            </a:r>
            <a:endParaRPr lang="en-US" sz="13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39" y="1556625"/>
            <a:ext cx="3935072" cy="321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космические аппараты и их задачи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аппаратов показывает: одни изучают Вселенную, другие — поверхности планет и изменения на Земле.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миссии дополняют друг друга: астрономия расширяет знания о Вселенной, а исследования Марса и Земли — понимание планет и процессов рядом с нами.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5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ключевых аппаратов по предоставленному контуру (годы для Hubble и Webb; для спутников ДЗЗ год не указан).
</a:t>
            </a:r>
            <a:endParaRPr lang="en-US" sz="12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космическая миссия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схема от научной цели до обработки данных; этапы включают расчёт траектории, связь и коррекции.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МКС движется вокруг Земли примерно на высоте 420 километров. Это орбитальная лаборатория: там можно проводить эксперименты в условиях почти полной невесомости.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станции постоянно работают космонавты и астронавты из разных стран. Совместные команды решают научные задачи и обеспечивают работу оборудования на орбите.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МКС также наблюдает Землю из космоса. Данные о природных явлениях и атмосфере помогают ученым и службам лучше понимать процессы, которые происходят на нашей планете.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космическая станция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Марса и его поверхности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Curiosity и Perseverance работают на поверхности Марса, чтобы разобраться в истории пород. Ученые изучают камни и минералы, которые могли сохранять следы воды и других условий давно.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Марсоходы ищут прошлую воду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поиск признаков пригодных условий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обращают внимание на детали ландшафта и химический состав грунта. Их цель — понять, могли ли на Марсе когда-то существовать условия, близкие к тем, что помогают жизни на Земле.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2021 году на Марсе испытывали небольшой вертолёт Ingenuity. Его полёты помогли понять, как вести воздушные разведки над марсианской поверхностью и выбирать направления для дальнейших исследований.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Марса стало «поближе»: Ingenuity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в космосе: от Земли до дальних объектов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объект, тем сложнее связь и тем более длительными становятся миссии: аппараты передают данные с задержкой.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разрыв масштабов: одни миссии требуют дней, другие — годы и десятилетия. Поэтому технологии связи и навигации особенно важны.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и расстояния приведены по величинам из описания слайда; для Voyager 1 указано, что он один из самых удалённых искусственных объектов.
</a:t>
            </a:r>
            <a:endParaRPr lang="en-US" sz="12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75" y="1545710"/>
            <a:ext cx="410550" cy="46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5150" y="1545710"/>
            <a:ext cx="410550" cy="46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5150" y="3278360"/>
            <a:ext cx="410550" cy="46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575" y="3278360"/>
            <a:ext cx="410550" cy="46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ищут признаки жизни в космосе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Ищут места, где может существовать жидкая вода: она нужна живым организмам как среда и участник химических реакций. Поэтому особое внимание уделяют подповерхностным источникам у некоторых спутников.
</a:t>
            </a:r>
            <a:endParaRPr lang="en-US" sz="1217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главный «подсказчик»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зависит от температуры: слишком холодно или слишком жарко — процессы замедляются или останавливаются. Ученые оценивают тепловой режим спутников и планет по данным зондов и телескопов.
</a:t>
            </a:r>
            <a:endParaRPr lang="en-US" sz="1217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условия среды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Изучают, какие вещества присутствуют в грунте, льдах и газах. Сравнение состава с земными условиями помогает выбирать самые перспективные места для дальнейших миссий и экспериментов.
</a:t>
            </a:r>
            <a:endParaRPr lang="en-US" sz="123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и «строительные блоки»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Проверяют, есть ли у планеты или спутника атмосфера и как она меняется. По составу газов и признакам выбросов можно понять, идут ли процессы, которые могут поддерживать химическую «работу».
</a:t>
            </a:r>
            <a:endParaRPr lang="en-US" sz="1217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 следы активности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космическая погода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влияет на Землю не только светом и теплом, но и вспышками: они могут ухудшать работу спутников и радиосвязи. Поэтому данные о солнечной активности помогают заранее предупреждать проблемы в технике.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Корональные выбросы массы вызывают магнитные бури и полярные сияния. Миссии Parker Solar Probe и Solar Orbiter изучают корону и помогают лучше понимать, как именно Солнце меняет околоземное пространство.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684435"/>
            <a:ext cx="4684800" cy="212882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космические наблюдения помогают Земле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снимки и измерения дают практические данные: от погоды до безопасности. Ниже — примеры, как информация из космоса превращается в решения для людей.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2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примеры из практик дистанционного зондирования Земли (обобщение, без привязки к одной миссии).
</a:t>
            </a:r>
            <a:endParaRPr lang="en-US" sz="1302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спутниковые данные нужны не только для науки, но и для повседневных задач — от безопасности до планирования. Они поддерживают работу систем, связанных и с сельским хозяйством. 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развивает космические исследования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исследования строятся на сочетании государственных программ, международного сотрудничества и частных разработок спутников и ракет. Это ускоряет проекты и расширяет возможности.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участники закрывают разные задачи: одни финансируют долгие научные программы, другие — быстрее выводят аппараты. Поэтому сотрудничество повышает общий темп развития.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состава участников космического сектора; численные доли на диаграмме условные, 2020-е годы.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планеты у других звёзд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поиска кандидатов: транзиты, радиальные скорости и прямые изображения; роль данных спутников Kepler и TESS.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03810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6762" y="1038103"/>
            <a:ext cx="40635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237" y="2943103"/>
            <a:ext cx="40635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6762" y="2943103"/>
            <a:ext cx="40635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технологии в повседневной жизни
</a:t>
            </a:r>
            <a:endParaRPr lang="en-US" sz="2757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смотреть телевидение, пользоваться интернетом и передавать сообщения на большие расстояния. Там, где наземных линий мало, именно космос делает связь устойчивее.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Спутниковая связь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GPS и ГЛОНАСС позволяют быстро находить координаты и прокладывать маршруты. Благодаря им карты в телефонах и навигация в автомобилях работают точнее и удобнее.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в телефонах и машинах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создаваемые для космоса, применяются в прочных материалах и устройствах. Они полезны, когда детали должны выдерживать нагрузку, вибрации и сложные условия эксплуатации.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Прочные материалы и оборудование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разработки, связанные с фильтрацией и очисткой, находят применение в системах очистки воды. Аналогичные подходы используют и в медицинских приборах, где важна точность.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для воды и медтехника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полёты к Луне и Марсу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страны и компании планируют новые экспедиции к Луне и Марсу. Программа Artemis направлена на возвращение людей на Луну и детальное изучение её поверхности, чтобы набраться опыта для дальних полётов.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проектах будущих миссий часто показывают посадочные модули, лунные базы и новые марсоходы. Такая техника нужна, чтобы проводить измерения на месте и проверять, как работать далеко от Земли.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частные компании важны для космонавтики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участники влияют на темп космических работ: они создают ракеты и полезную нагрузку, а также внедряют практики, которые могут уменьшать сроки подготовки и повторять часть элементов.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сумме это помогает выводить больше спутников, а бюджеты использовать эффективнее. Поэтому частный сектор становится важным партнёром для научных и прикладных программ.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Описательные сведения о тенденциях рынка запусков; численные значения на диаграмме условные.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современных космических исследований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стоимость запусков и сложность производства аппаратов делают каждую миссию дорогой и редкой. Поэтому учёные тщательно планируют задачи, чтобы не тратить ресурсы на лишние эксперименты.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радиация и микрометеориты могут повреждать электронику и конструкции. На длительных полётах особенно важно защищать аппараты и выбирать надёжные материалы для работы в космической среде.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в космосе почти невозможен, поэтому аппараты должны работать без ошибок весь запланированный период. Отсюда — строгие проверки, точные расчёты траекторий и запас времени на дорогу.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 означают медленную связь и большие задержки радиосигнала. Из-за этого команды управления не могут «помочь сразу», и решения приходится принимать заранее на основе расчётов и телеметрии.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космоса помогают лучше понимать Землю, Солнце, Луну и другие планеты. Данные поддерживают географию, метеорологию, навигацию и изучение климата, а также дают новые технологии для жизни людей.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которые возвращаются на Землю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2026-05-13T00:18:53Z</dcterms:created>
  <dcterms:modified xsi:type="dcterms:W3CDTF">2026-05-13T00:18:53Z</dcterms:modified>
</cp:coreProperties>
</file>