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весны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первым цветам и пробуждению природы.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первыми цветами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появляются в самом начале весны, когда снег ещё не везде сошёл. Они тянутся к солнцу на опушках, склонах и у домов, а мы учимся замечать их, узнавать новые слова и читать короткие тексты о живой весне.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— самый известный весенний цветок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нередко появляется тогда, когда на земле ещё видны снежные островки. Его называют первым вестником весны, потому что он смело пробивается к свету после долгой зимы.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растения тонкий зелёный стебель и белый поникающий цветок, похожий на маленький колокольчик. Такой нежный вид делает подснежник особенно запоминающимся и узнаваемым.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маленьких рассказах подснежник часто кажется храбрым и очень трогательным. Он словно говорит: весна уже рядом, можно радоваться и смотреть вокруг внимательнее.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жёлтый огонёк
</a:t>
            </a:r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появляется на пригорках, у тропинок и на солнечных откосах, где земля прогревается быстрее. Сначала раскрываются яркие жёлтые цветки, и они сразу заметны издалека. Потом вырастают листья, и растение выглядит ещё интереснее.
</a:t>
            </a:r>
            <a:endParaRPr lang="en-US" sz="839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 двумя сторонами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этого цветка связано с листьями: сверху они гладкие и прохладные, а снизу мягкие и пушистые. Такое необычное строение легко запомнить, а сам цветок в детских текстах часто сравнивают с маленьким весенним солнышком.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на тёплых местах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 — маленький яркий цветок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Крокусы бывают фиолетовыми, жёлтыми и белыми. Их яркие лепестки сразу выделяются на ещё серой после зимы земле и делают весенний пейзаж особенно нарядным.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очень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тёплых дней крокус распускается почти сразу. Он словно торопится показать свою красоту, пока солнце только начинает по-настоящему согревать землю.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сила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у крокуса есть клубнелуковица. Она помогает растению спокойно пережить холодную зиму и сохранить силы до того момента, когда придёт весна.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чудо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крокус часто выглядит как неожиданная радость. Он невелик, но заметен, а потому умеет поднять настроение даже в самый прохладный весенний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Примула — ранняя садовая красавица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примулы бывают жёлтые, розовые, сиреневые и красные цветки. В книгах и стихах она часто связана с ощущением первого настоящего тепла, когда весна уже не просто обещание, а живая радость.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Примула одной из первых расцветает в садах и парках, поэтому её легко заметить после зимы. Её цветки собраны в плотную розетку и напоминают маленький букет, который кто-то аккуратно поставил на землю.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Хохлатка и медуница в лесу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ещё много света, потому что листьев на ветках мало. Лесные первоцветы получают достаточно солнца и начинают показывать свои первые цветки.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хохлатки и медуницы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Хохлатка раскрывает цветки, похожие на маленькие трубочки или клювики. У медуницы цветки сначала розовые, а потом постепенно становятся синими.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растения зацветают, становится ясно: весна идёт по лесу шаг за шагом. Природа просыпается не сразу, а понемногу, как будто осторожно зевает.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 зацветает очень рано, ещё до появления листьев. Её мягкие серёжки в народе называют котиками, и они выглядят такими пушистыми, будто их хочется осторожно погладить. Особенно красиво ива смотрится у воды и на влажной земле.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котики у воды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ивы есть особая весенняя мягкость: она кажется тёплой и доброй даже в прохладный день. В рассказах о природе это растение часто становится знаком спокойного, светлого и очень нежного начала весны.
</a:t>
            </a:r>
            <a:endParaRPr lang="en-US" sz="758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начало сезона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 и её пушистые серёжки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цветы важны для природы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цветы первыми дают насекомым нектар и пыльцу, когда других цветущих растений ещё почти нет. Для пчёл, шмелей и бабочек это настоящая весенняя помощь после долгой зимы.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таких растений насекомым было бы труднее найти пищу и начать активную жизнь. Поэтому первые цветы нужны не только для красоты, но и для поддержания всей весенней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читаем о первоцветах, мы узнаём, как тесно связаны растения и животные. Один маленький цветок может стать важным началом большого весеннего движения в природе.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11" y="2192833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переживают холод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мороза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первоцветов есть луковицы, клубни или корневища. Эти части растения остаются под землёй и помогают ему не замёрзнуть зимой.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сил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части хранят силы до весны. Когда земля начинает прогреваться, растение быстро использует эти запасы и начинает расти почти на глазах.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листья и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тепла стебель и листья появляются очень быстро. Поэтому первые цветы кажутся торопливыми, но именно такая спешка помогает им успеть за короткой весной.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Выносливые первоцветы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делает растения сильными и очень живучими. Они умеют ждать, а потом сразу просыпаться, словно знают точное время весны.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влага помогают первоцветам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земля прогревается раньше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чаще появляются там, где солнце быстрее согревает почву. Это опушки, склоны, места у дорожек, у домов и на открытых участках сада.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везде они растут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густой тени и на слишком сырой земле им труднее расти. Поэтому в книгах и стихах такие места часто называют первыми островками весны.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первоцветы люди высаживают специально: они украшают клумбы у школ, домов и в парках, делая весну заметной уже в начале сезона.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растут сами по себе. Среди них встречаются подснежники, хохлатка, медуница и другие нежные цветы, которые особенно нуждаются в защите.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первоцветы нельзя рвать без нужды. Если сорвать редкий цветок, он не сможет дать семена и порадовать других людей и насекомых.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 цветах помогает запомнить важное правило: любоваться красотой лучше глазами. Тогда весенние растения останутся в природе надолго.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и лесные первоцветы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весенний цветок: от снега к цветению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природа просыпается после зимы и как первоцвет быстро проходит свой путь от земли к цветку.
</a:t>
            </a:r>
            <a:endParaRPr lang="en-US" sz="1182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первоцветы под охраной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ранние цветы занесены в Красную книгу. Это значит, что их осталось мало, и собирать их для букетов нельзя.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редким растениям относятся отдельные виды подснежников, прострел и другие лесные цветы. Им нужна тишина, осторожность и защита от вытаптывания.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 охраняют в заповедниках, парках и других местах, где люди стараются не нарушать их хрупкую весеннюю жизнь.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первым цветам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лучше любоваться первоцветами глазами, а не нести их домой в букете. Аккуратное отношение сохраняет красоту весны для всех.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высаживают луковицы в садах, не топчут полянки и не срывают дикие цветы. Так растения могут спокойно расти и цвести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приметы и наблюдения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Прилет скворцов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возвращаются скворцы, весна уже заметно хозяйничает. Их появление часто совпадает с первыми цветами и делает воздух совсем по-весеннему оживлённым.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жужжание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начинают искать нектар, когда становится теплее. Если рядом распустились первоцветы, жужжание слышно чаще, и сад кажется живым.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 помогает снегу таять быстрее. На светлых, открытых местах цветы пробуждаются раньше и сразу радуют своими красками.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места у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стены дома, на южном склоне и возле тёмной земли снег уходит быстрее. Там первоцветы появляются раньше, будто торопятся сказать: «Весна пришла!»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у цветка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цветка есть лепестки, тычинки и пестик. Яркие лепестки привлекают насекомых, а остальные части помогают образоваться семенам. Так растение продолжает свой жизненный круг.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первоцвета, как и у любого растения, есть корень, стебель и листья. Корень держит его в земле и помогает получать влагу. Стебель поднимает цветок к свету.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цветут первые цветы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часто появляются подснежники, крокусы и мать-и-мачеха. Это самые ранние весенние цветы, которые умеют не бояться последних холодов.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321513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обычно расцветают примулы, хохлатка и медуница. В это время весна уже уверенно входит в сады и леса.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559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можно увидеть иву, ландыш и другие поздние весенние растения. Сроки цветения меняются в зависимости от погоды и таяния снега.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цветы радуют людей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ними связаны прогулки, первые букеты и добрые весенние воспоминания. В сказках и стихах эти цветы часто становятся знаком надежды и радости.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приносят ощущение тепла, света и начала нового сезона. Их нежные лепестки и смелое цветение после холода сразу поднимают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— маленькие герои весны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пробуждают природу, помогают насекомым и украшают леса, сады и парки. Беречь их важно: редкие растения нельзя рвать, а красоту весны нужно сохранять.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2026-05-24T01:54:24Z</dcterms:created>
  <dcterms:modified xsi:type="dcterms:W3CDTF">2026-05-24T01:54:24Z</dcterms:modified>
</cp:coreProperties>
</file>