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75" y="2729242"/>
            <a:ext cx="9144000" cy="24110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76250" y="476538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8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В.Т. Шаламов: жизнь, лагерный опыт и память в литературе
</a:t>
            </a:r>
            <a:endParaRPr lang="en-US" sz="3180" dirty="0"/>
          </a:p>
        </p:txBody>
      </p:sp>
      <p:sp>
        <p:nvSpPr>
          <p:cNvPr id="5" name="Text 1"/>
          <p:cNvSpPr txBox="1"/>
          <p:nvPr/>
        </p:nvSpPr>
        <p:spPr>
          <a:xfrm>
            <a:off x="2948850" y="180001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2425500" y="156029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Лагерная правда Шаламова, рассказанная без смягчения.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91108" y="0"/>
            <a:ext cx="44503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455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Шаламов и эпоха испытаний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525725"/>
            <a:ext cx="38661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судьба сложилась в стране революций, террора и лагерей, где слово находилось под контролем. Поэтому личная биография Шаламова стала частью истории XX века, а его проза — свидетельством о насилии, страхе и сохранении человеческого достоинства.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350" y="1541715"/>
            <a:ext cx="257400" cy="2059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94763" y="1512375"/>
            <a:ext cx="231525" cy="264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93288" y="1515975"/>
            <a:ext cx="257400" cy="257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04763" y="1530275"/>
            <a:ext cx="257400" cy="2288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Детство, семья и раннее формирование личности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Семейная среда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Шаламов родился в Вологде в семье священника. Дом, где ценились книга, речь и традиция, рано приучил его к внимательному отношению к слову и к памяти о прошлом.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2291475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чтение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детства он много читал и интересовался историей. Это развило у него привычку замечать точную деталь и видеть за событием внутреннее состояние человека, а не только внешний факт.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402937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Культурный круг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Вологодская среда сохранила для будущего писателя связь со старой русской культурой. Она дала ему ощущение преемственности, которое позже особенно ярко проявилось в его автобиографических текстах.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6514412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взгляда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Наблюдательность и сдержанность стали важными чертами его личности еще до лагеря. Позднее именно они помогли ему писать о пережитом без риторики и лишних эмоций.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50" y="2439391"/>
            <a:ext cx="2860800" cy="2248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1607" y="2439391"/>
            <a:ext cx="2860800" cy="22489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3172" y="2439391"/>
            <a:ext cx="2860800" cy="22489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50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как школа взросления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Москве Шаламов одновременно учился и работал, рано столкнувшись с необходимостью совмещать образование и повседневный труд. Этот опыт сделал его особенно чувствительным к разрыву между личными стремлениями и реальностью времени.
</a:t>
            </a:r>
            <a:endParaRPr lang="en-US" sz="1002" dirty="0"/>
          </a:p>
        </p:txBody>
      </p:sp>
      <p:sp>
        <p:nvSpPr>
          <p:cNvPr id="8" name="Text 1"/>
          <p:cNvSpPr txBox="1"/>
          <p:nvPr/>
        </p:nvSpPr>
        <p:spPr>
          <a:xfrm>
            <a:off x="3141607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литературные шаги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писал стихи, пробовал себя в публицистике и входил в молодежную литературную среду. Для него литература была не украшением жизни, а способом понять собственное место в быстро меняющемся мире.
</a:t>
            </a:r>
            <a:endParaRPr lang="en-US" sz="1002" dirty="0"/>
          </a:p>
        </p:txBody>
      </p:sp>
      <p:sp>
        <p:nvSpPr>
          <p:cNvPr id="9" name="Text 2"/>
          <p:cNvSpPr txBox="1"/>
          <p:nvPr/>
        </p:nvSpPr>
        <p:spPr>
          <a:xfrm>
            <a:off x="6103172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и давление эпохи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Москвы 1920-х сочеталась с усиливающимся государственным контролем. На этом фоне у Шаламова рано возникло ощущение, что судьба человека зависит не только от его выбора, но и от исторической системы вокруг него.
</a:t>
            </a:r>
            <a:endParaRPr lang="en-US" sz="1002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786525"/>
            <a:ext cx="812700" cy="17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84000" cy="5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1920-х: учеба, работа и первые литературные интересы
</a:t>
            </a:r>
            <a:endParaRPr lang="en-US" sz="216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8847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арест 1929 года: столкновение с репрессивной системой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Арест за распространение «Письма к съезду» Ленина показал Шаламову, что политический текст может стать поводом для преследования. Так личное убеждение превратилось в уголовное дело.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71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приговора он оказался в Вишерском лагере, где впервые увидел принудительный труд, жесткую дисциплину и полное подчинение человека лагерному распорядку. Это стало началом его лагерного опыта.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162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здесь возникло его последующее стремление говорить о несвободе предельно точно. Первый срок стал не только жизненной травмой, но и отправной точкой будущей лагерной прозы.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арест 1937 года и этап на Колыму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0012" y="2030763"/>
            <a:ext cx="21057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1937: новый арест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Шаламова снова арестовали по обвинению в контрреволюционной деятельности. Для него это означало возвращение в систему, где обвинение часто заменяло доказательство.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406095" y="2030763"/>
            <a:ext cx="21057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Следствие и приговор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следствия его судьба была решена административно и без реальной защиты. Бюрократический механизм репрессий действовал как безличная машина насилия.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632177" y="2030763"/>
            <a:ext cx="21057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Этапирование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месту заключения проходил через этапы и пересылки. Сам процесс перевозки уже был частью наказания: он лишал человека сил, связи с миром и ощущения времени.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858263" y="2030763"/>
            <a:ext cx="21057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Колыма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итоге Шаламов оказался на Колыме — в одном из самых суровых лагерных регионов СССР. Здесь его опыт предельного выживания стал основой будущих произведений.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9558" y="952812"/>
            <a:ext cx="4981200" cy="18095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9596" y="2929828"/>
            <a:ext cx="4981200" cy="180957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226400"/>
            <a:ext cx="34932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Мир, где человек быстро слабеет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Колымская лагерная реальность означала мороз, голод и тяжелую работу на пределе человеческих сил. В таких условиях любое действие требовало огромного напряжения, а сама жизнь становилась ежедневной борьбой за сохранение тела и разума.
</a:t>
            </a:r>
            <a:endParaRPr lang="en-US" sz="1202" dirty="0"/>
          </a:p>
        </p:txBody>
      </p:sp>
      <p:sp>
        <p:nvSpPr>
          <p:cNvPr id="7" name="Text 1"/>
          <p:cNvSpPr txBox="1"/>
          <p:nvPr/>
        </p:nvSpPr>
        <p:spPr>
          <a:xfrm>
            <a:off x="180050" y="3203451"/>
            <a:ext cx="34932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Опыт, ставший литературой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прозе Шаламова снова и снова появляются истощение, страх, унижение и смерть. Эти мотивы не придуманы художественно: они опираются на пережитое и на точные наблюдения, которые придают его текстам документальную силу.
</a:t>
            </a:r>
            <a:endParaRPr lang="en-US" sz="1202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775075"/>
            <a:ext cx="8127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80000"/>
            <a:ext cx="8784000" cy="5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Колыма в биографии Шаламова: холод, труд и борьба за выживание
</a:t>
            </a:r>
            <a:endParaRPr lang="en-US" sz="200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6075" y="1599622"/>
            <a:ext cx="5037900" cy="224482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жизни и лагерной биографии Шаламова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480161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даты помогают увидеть, как личная жизнь писателя была связана с репрессиями и их долгими последствиями.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846128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показывает, что значительная часть жизни Шаламова прошла под знаком репрессий, а их последствия сказались на здоровье и литературной судьбе.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926075" y="404230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данные и документальные сведения о жизни В.Т. Шаламова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180000"/>
            <a:ext cx="7236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Освобождение, реабилитация и трудное возвращение к жизни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1800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освобождения в 1951 году Шаламов долго восстанавливал здоровье и вынужден был заново выстраивать повседневную жизнь. Даже обычные действия давались ему ценой постоянного физического усилия.
</a:t>
            </a:r>
            <a:endParaRPr lang="en-US" sz="1061" dirty="0"/>
          </a:p>
        </p:txBody>
      </p:sp>
      <p:sp>
        <p:nvSpPr>
          <p:cNvPr id="5" name="Text 2"/>
          <p:cNvSpPr txBox="1"/>
          <p:nvPr/>
        </p:nvSpPr>
        <p:spPr>
          <a:xfrm>
            <a:off x="24124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работал фельдшером, что было связано и с необходимостью заработка, и с его собственным состоянием. Эта работа оставляла мало пространства для спокойной литературной жизни.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4644800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Официальная реабилитация в 1956 году не сняла последствий лагеря. Болезни, слабость и социальная изоляция оставались с ним еще многие годы.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6877187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Послевоенные документы позволяют увидеть, насколько трудно было вернуться к нормальности после длительного заключения. Для Шаламова освобождение не означало завершения испытаний.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«Колымские рассказы»: рождение главной книги Шаламова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071003"/>
            <a:ext cx="36195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Сжатая форма и точность наблюдения
</a:t>
            </a:r>
            <a:pPr algn="l" indent="0" marL="0">
              <a:lnSpc>
                <a:spcPct val="115000"/>
              </a:lnSpc>
              <a:buNone/>
            </a:pPr>
            <a:r>
              <a:rPr lang="en-US" sz="66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«Колымские рассказы» создавались в 1950–1960-е годы и стали главным итогом его творчества. В этих текстах нет лишних слов: каждое предложение работает на смысл, а подробность становится носителем исторической памяти.
</a:t>
            </a:r>
            <a:endParaRPr lang="en-US" sz="1139" dirty="0"/>
          </a:p>
        </p:txBody>
      </p:sp>
      <p:sp>
        <p:nvSpPr>
          <p:cNvPr id="7" name="Text 3"/>
          <p:cNvSpPr txBox="1"/>
          <p:nvPr/>
        </p:nvSpPr>
        <p:spPr>
          <a:xfrm>
            <a:off x="180000" y="3246503"/>
            <a:ext cx="3619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Правка как путь к предельной выразительности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3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Рукописи и машинописные варианты показывают, как тщательно Шаламов отбирал формулировки. Многократная правка помогала ему добиться предельной точности, чтобы рассказ звучал как свидетельство, а не как украшенная выдумка.
</a:t>
            </a:r>
            <a:endParaRPr lang="en-US" sz="108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метод Шаламова: правда факта и нравственная строгость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270925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Шаламов сознательно избегал всякой «красивости» в рассказе о лагере: он стремился передать событие точно, без украшений, чтобы читатель видел не вымысел, а предельную реальность опыта.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24289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стиль строится на коротких, напряжённых фразах, резких деталях быта и повторяющихся образах холода, голода, болезни и смерти, которые создают ощущение неотвратимости происходящего.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321487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Шаламова литература была не развлечением и не утешением, а нравственным свидетельством; художественная форма у него подчинена исторической памяти и ответственности перед теми, кто не выжил.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0050" y="1280800"/>
            <a:ext cx="215700" cy="215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87625" y="1292783"/>
            <a:ext cx="215700" cy="1917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0050" y="2930725"/>
            <a:ext cx="215700" cy="215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687625" y="2952295"/>
            <a:ext cx="215700" cy="17256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Письма, дневниковые записи и автобиографические фрагменты
</a:t>
            </a:r>
            <a:endParaRPr lang="en-US" sz="2412" dirty="0"/>
          </a:p>
        </p:txBody>
      </p:sp>
      <p:sp>
        <p:nvSpPr>
          <p:cNvPr id="13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567325" y="1277800"/>
            <a:ext cx="2531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Письма как источник повседневности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6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Письма позволяют увидеть Шаламова вне литературного канона: в них заметны бедность, одиночество, слабое здоровье и постоянная работа над текстами, несмотря на тяжёлые условия жизни.
</a:t>
            </a:r>
            <a:endParaRPr lang="en-US" sz="1141" dirty="0"/>
          </a:p>
        </p:txBody>
      </p:sp>
      <p:sp>
        <p:nvSpPr>
          <p:cNvPr id="15" name="Text 3"/>
          <p:cNvSpPr txBox="1"/>
          <p:nvPr/>
        </p:nvSpPr>
        <p:spPr>
          <a:xfrm>
            <a:off x="4024900" y="1277800"/>
            <a:ext cx="2531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Автобиографические уточнения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Автобиографические фрагменты помогают соотнести пережитое с личной оценкой событий. В них Шаламов не смягчает опыт лагеря, а фиксирует его как испытание памяти и характера.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567325" y="2927725"/>
            <a:ext cx="2531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над словом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переписке и черновым замечаниям видно, как тщательно он относился к тексту: сокращал, исправлял, искал точную интонацию, чтобы каждое слово сохраняло предельную смысловую нагрузку.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4024900" y="2927725"/>
            <a:ext cx="2531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общения и литературная среда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писем можно восстановить его связи с современниками, отношение к публикациям и трудности признания. Эти сведения дополняют прозу и помогают понять путь текста к читателю.
</a:t>
            </a:r>
            <a:endParaRPr lang="en-US" sz="117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документы складываются в биографию писателя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источники дают фрагменты одной судьбы: даты, маршруты, состояние здоровья, литературные связи и особенности характера.
</a:t>
            </a:r>
            <a:endParaRPr lang="en-US" sz="100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056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Шаламов в воспоминаниях современников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2251713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Современники вспоминали Шаламова как человека сдержанного и прямого, почти аскетичного в быту. Его поведение и речь производили впечатление внутренней собранности, выработанной тяжёлым жизненным опытом.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252738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Воспоминания друзей и читателей помогают понять, почему его проза звучит так строго: личная замкнутость, болезненность и трудность адаптации после лагеря отражались в манере письма и выборе тем.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Содержательный анализ цикла «Колымские рассказы»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«Колымских рассказов» и их смысловой вес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объединяет не только лагерный сюжет, но и вопрос о границах человеческого поведения в нечеловеческих условиях.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лагеря и голода показывает, что материальная нужда у Шаламова становится главным механизмом разрушения личности.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675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этой реабилитации его тексты ещё долго оставались вне широкого официального чтения.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286300" y="1835850"/>
            <a:ext cx="3677700" cy="14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Дата реабилитации важна: даже после неё лагерная проза Шаламова распространялась ограниченно, а массовый читатель открыл её значительно позже.
</a:t>
            </a:r>
            <a:endParaRPr lang="en-US" sz="1122" dirty="0"/>
          </a:p>
        </p:txBody>
      </p:sp>
      <p:sp>
        <p:nvSpPr>
          <p:cNvPr id="8" name="Text 2"/>
          <p:cNvSpPr txBox="1"/>
          <p:nvPr/>
        </p:nvSpPr>
        <p:spPr>
          <a:xfrm>
            <a:off x="527250" y="4092537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Официальная реабилитация В. Т. Шаламова
</a:t>
            </a:r>
            <a:endParaRPr lang="en-US" sz="822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214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1956
</a:t>
            </a:r>
            <a:endParaRPr lang="en-US" sz="72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905590"/>
            <a:ext cx="8784000" cy="22476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Документы о Шаламове: виды источников и их значение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79996" y="3852977"/>
            <a:ext cx="4298700" cy="8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разных материалов позволяет уточнять факты и не сводить биографию писателя к одной версии.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782675"/>
            <a:ext cx="8127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4665300" y="3852975"/>
            <a:ext cx="4298700" cy="8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точная биография складывается не из одного документа, а из их сопоставления и проверки друг другом.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335015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Следственные материалы, письма, мемуарные свидетельства о В. Т. Шаламове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7840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годы и посмертное признание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5250" y="1607775"/>
            <a:ext cx="26649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1982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Шаламов умер в Москве. Его личный путь завершился, но интерес к лагерной прозе и архивным материалам постепенно начал расти.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079650" y="2956425"/>
            <a:ext cx="2799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1980-е годы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Публикации и обсуждения сделали «Колымские рассказы» важной частью разговора о репрессиях, памяти и цене человеческого опыта.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159300" y="1607775"/>
            <a:ext cx="2799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1990-е годы
</a:t>
            </a:r>
            <a:pPr algn="l" indent="0" marL="0">
              <a:lnSpc>
                <a:spcPct val="115000"/>
              </a:lnSpc>
              <a:buNone/>
            </a:pPr>
            <a:r>
              <a:rPr lang="en-US" sz="67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Шаламов окончательно вошёл в историю русской литературы как один из крупнейших авторов XX века, чьё свидетельство о ГУЛАГе стало общественно значимым.
</a:t>
            </a:r>
            <a:endParaRPr lang="en-US" sz="116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Шаламове сегодня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поддерживается через архивы, образование, музеи, чтение текстов и научное осмысление репрессий.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76250" y="1444443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Шаламов как свидетель века и автор книги памяти
</a:t>
            </a:r>
            <a:endParaRPr lang="en-US" sz="3212" dirty="0"/>
          </a:p>
        </p:txBody>
      </p:sp>
      <p:sp>
        <p:nvSpPr>
          <p:cNvPr id="4" name="Text 1"/>
          <p:cNvSpPr txBox="1"/>
          <p:nvPr/>
        </p:nvSpPr>
        <p:spPr>
          <a:xfrm>
            <a:off x="2425500" y="267707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Шаламов оставил не только художественные тексты, но и нравственный документ эпохи: его проза учит видеть цену человеческой стойкости, помнить о насилии и хранить правду без оправданий.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2026-05-23T17:15:58Z</dcterms:created>
  <dcterms:modified xsi:type="dcterms:W3CDTF">2026-05-23T17:15:58Z</dcterms:modified>
</cp:coreProperties>
</file>