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стихотворение «Не жалею, не зову, не плачу»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зрелой лирики Есенина о памяти, времени и достоинстве.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поворот в поэзии Есенина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 усилил в творчестве Есенина темы утраты, взросления и внутреннего самоанализа. На фоне перемен в стране и личной нестабильности поэт приходит к более сдержанной, философской интонации, отличной от ранней эмоциональной непосредственности.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лирическая форма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монолог от первого лица, в котором личное переживание не превращается в жалобу. Герой говорит о себе спокойно, будто подводит честный итог прожитому.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исповедь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развивается от эмоционального утверждения к внутреннему принятию неизбежного. Каждая последующая строфа смягчает напряжение и переводит чувство в раздумье.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согласию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начальной строки в финале замыкает текст в кольцо и придает ему цельность. Благодаря этому стихотворение воспринимается как завершенное размышление, а не как случайный порыв.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структура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звучные фразы делают текст особенно выразительным и запоминающимся. Сжатость формулировок усиливает ощущение внутренней дисциплины и точности мысли.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Афористичность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осени как образ человеческой жизни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 обозначает не только время года, но и поздний этап человеческой жизни. Через этот образ Есенин показывает естественный переход от расцвета к увяданию без драматического надрыва.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итог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тишина и пустеющий сад создают ощущение медленного угасания. Природные детали не просто описывают пейзаж, а передают ритм человеческого существования, приближающегося к подведению итогов.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и тишина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природа всегда связана с внутренним состоянием героя. Осенний мир отражает мягкую грусть, усталость и одновременно ясность взгляда на прожитое, превращая пейзаж в форму самоосмысления.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пейзаж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то, что увядание не выглядит мрачным. Осенний образ сохраняет красоту и достоинство, помогая увидеть в завершении жизни не потерю смысла, а спокойную полноту опыта.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увядания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личное переживание у Есенина подчинено философскому взгляду на жизнь.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«Не жалею, не зову, не плачу» (1921)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— спокойное принятие неизбежных перемен; остальные мотивы поддерживают эту мысль и раскрывают ее эмоционально.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внутреннее состояние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спорит со временем и не пытается остановить естественный ход жизни. Такое принятие показывает зрелость взгляда и умение соотносить личное чувство с общим законом бытия.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бунта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резких жестов и внешней экспрессии. Именно спокойный тон, точные интонации и внутренняя собранность создают ощущение правды переживания.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первого лица, но не просит сочувствия и не драматизирует пережитое. Его речь строится на сдержанности, что делает образ особенно убедительным для читателя.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жалобы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героя сочетает грусть и самообладание. Он не скрывает боли от утраты, но не позволяет ей разрушить цельность личности, сохраняя чувство собственного достоинства.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и достоинство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и их смысловые значения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детали превращаются у Есенина в символы памяти, времени и жизненного пути.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не остаются бытовыми деталями: каждый из них работает на философский смысл и усиливает тему неизбежных перемен.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«Не жалею, не зову, не плачу»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и психологическая выразительность деталей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есенинском саду всегда слышится не только шум листвы, но и след прожитого времени. Он кажется знакомым и почти домашним, поэтому читатель воспринимает его как пространство памяти, где прошлое еще не исчезло окончательно.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который хранит память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Есенина строится на мягких, почти слышимых деталях: тишине, прозрачном небе, пустеющих ветвях. Эти образы не холодят, а помогают почувствовать спокойное, задумчивое состояние души, в котором боль становится тише.
</a:t>
            </a:r>
            <a:endParaRPr lang="en-US" sz="106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осеннего пространства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увядание без трагической темноты. Даже в момент осеннего угасания природа у него сохраняет красоту, а человеческое чувство — достоинство, благодаря чему печаль звучит мягко и благородно.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 без мрака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отрицания
</a:t>
            </a:r>
            <a:endParaRPr lang="en-US" sz="606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задают отказ от жалобы, отчаяния и бесплодного сожаления.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«Не жалею, не зову, не плачу»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формула делает начальную строку афористической и задает весь тон стихотворения: сдержанный, ясный, внутренне собранный.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смысла в тексте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стихотворении Есенина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неизбежности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время показано как непреложная сила: ему невозможно противостоять или остановить его ход. Именно это делает переживание героя не бунтом, а трезвым размышлением о жизни.
</a:t>
            </a:r>
            <a:endParaRPr lang="en-US" sz="1175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сильнее человека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молодости воспринимается не как трагическая катастрофа, а как естественный этап человеческого существования. Есенин показывает, что увядание входит в общий закон природы и судьбы.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молодости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спорит с неизбежным и не пытается отменить прожитое. Он сохраняет внутреннее достоинство, превращая личную утрату в спокойное принятие жизненного пути.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Мудрое согласие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грусть в тексте не разрушает личность, а свидетельствует о духовной зрелости. Герой остается цельным именно потому, что принимает перемены без озлобления и жалобы.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как зрелость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интонации к спокойствию делает финал особенно убедительным: чувство не исчезает, а преобразуется в внутреннюю ясность.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композиции и интонации стихотворения С. А. Есенина «Не жалею, не зову, не плачу»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от сильного переживания к уравновешенности, что подтверждает философский характер лирического итога.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опирается на повторяющиеся обороты, которые задают ровное течение речи и усиливают ощущение внутренней собранности.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синтаксические переходы сближают стихотворение с доверительным разговором, поэтому текст звучит мягко и естественно, без напряженной декламации.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организованность и звуковые повторы поддерживают гармонию звучания, помогая передать тихую сосредоточенность и душевную ясность.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ритм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журавлей и коня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журавлей связан с отлетом и расставанием: их движение в даль усиливает мотив прощания и делает чувство утраты частью большого природного круга.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символизирует жизненный путь, силу движения и способность человека идти вперед, даже когда прошлое уже остается позади и требует спокойного принятия.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образов помогает увидеть не случайную деталь, а продуманную систему символов, в которой личное переживание приобретает общечеловеческий смысл.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и конь вместе показывают: смена состояний в природе и в человеческой судьбе подчинена одному закону движения, перемен и неизбежного ухода.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ход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приемы помогают Есенину соединить эмоциональную мягкость с философской глубиной.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А. Есенина «Не жалею, не зову, не плачу»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работают на одну задачу: передать не драму утраты, а спокойное, поэтически убедительное принятие жизни.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Автобиографическое измерение стихотворения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периодом внутреннего перелома, когда поэт особенно остро ощущал возраст, перемены и необходимость заново осмыслить собственный путь.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рубеж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не внешняя исповедь, а сдержанное переживание прожитого: прошлое сохраняется в памяти, но уже не может быть возвращено без боли.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утрат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у Есенина не замыкается на биографии автора, а становится близким каждому, кто сталкивается со взрослением и неизбежностью перемен.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Общечеловеческий смысл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стихотворение воспринимается как итог размышлений о жизни: оно показывает, что зрелость проявляется в умении принимать время без озлобления и самообмана.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итог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поэзии Есенина и место стихотворения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лирический сюжет почти исчезает, уступая место раздумью о том, как человек проживает собственное время.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тематическая классификация по поэзии С. А. Есенина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особенно тесно связано с темами времени и памяти, характерными для зрелой есенинской лирики.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изучают в 11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старшеклассникам осмыслить переход к взрослой жизни, когда важны не только эмоции, но и способность принимать перемены без излишнего драматизма.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зрелость связана с внутренней стойкостью: человек может переживать утрату, но не обязан отвечать на нее озлоблением или отчаянием.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сочетает простоту речи, музыкальность и точность образов, благодаря чему остается понятным читателю и одновременно открывает пространство для глубокого анализа.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ценность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выводы урока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строится от личного переживания героя к философскому принятию времени и сохранению внутреннего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зрелости, памяти и спокойной мудрости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Есенина показывает, как личная утрата превращается в ясное и достойное принятие жизни. Именно эта глубина делает его важным текстом для школьного чтения и анализа.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2026-05-27T11:58:36Z</dcterms:created>
  <dcterms:modified xsi:type="dcterms:W3CDTF">2026-05-27T11:58:36Z</dcterms:modified>
</cp:coreProperties>
</file>