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чья биография стала частью истории советской эпохи.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Фадеев: писатель, автор военной прозы и фигура советской литературы
</a:t>
            </a:r>
            <a:endParaRPr lang="en-US" sz="24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и его литературная эпоха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пришёл в литературу в годы, когда художественное слово тесно связывали с историческими задачами. Опыт революции, войны и общественной ответственности определил его темы, героев и художественную позицию.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детство писателя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Фадеев родился 24 февраля 1901 года в Кимрах Тверской губернии. Раннее детство прошло в условиях, далеких от столичной культурной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писателя связана с Дальним Востоком, где он видел суровую природу, социальное неравенство и напряжённую жизнь пограничных территорий.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опыт позже помог Фадееву убедительно писать о партизанской борьбе, сильных характерах и людях, оказавшихся в переломный исторический момент.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6900" y="1854617"/>
            <a:ext cx="198300" cy="1762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Гражданской войне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 году Фадеев вступил в красный партизанский отряд на Дальнем Востоке. Этот опыт дал ему личное знание войны, опасности и фронтового товарищества.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и потери стали для него не только биографическим фактом, но и важным нравственным уроком. Позднее он перенёс это понимание в художественные образы.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«Разгрома»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пережитое в Гражданскую войну стало жизненной основой романа «Разгром», где бой показан как проверка убеждений, воли и личной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литературе и первые успехи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Фадеев учился в Московской горной академии, но всё сильнее тяготел к литературе, а не к инженерной специальности.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он вошёл в круг советских писателей и начал публиковать произведения, опираясь на собственный жизненный опыт революционного времени.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ранний успех объяснялся умением соединять историческую тему с вниманием к внутреннему миру героев, оказавшихся перед тяжёлым выбором.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быстро стал заметной фигурой в литературной среде, потому что писал о современности не отвлечённо, а через личную память и пережитую реальность.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«Разгром» как главное произведение о Гражданской войне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Партизанский отряд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«Разгром» вышел в 1927 году и сразу сделал Фадеева известным. В центре романа — отряд, который отступает и проходит через тяжёлые испытания, сохраняя или теряя внутреннюю цельность.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отбор в экстремальной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Левинсона, Морозки и Мечика показывают разные типы поведения на войне. Здесь важны дисциплина, самоотверженность, слабость и нравственная неустойчивость, а не только сам ход боевых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Фадеева и годы их создания
</a:t>
            </a:r>
            <a:endParaRPr lang="en-US" sz="236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крупными книгами у Фадеева были большие интервалы: он совмещал творчество с общественной работой и долго работал над масштабными замыслами.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Фадеев писал редко, но надолго: каждый крупный текст связан с важным историческим этапом и высокой художественной задачей.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Фадеева: «Разгром» (1927), «Последний из удэге» — работа с 1929 года, «Молодая гвардия» (1946), переработанное издание (1951).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«Молодая гвардия»: роман о подвиге подростков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основан на событиях в Краснодоне 1942 года, когда молодёжное подполье сопротивлялось немецкой оккупации. Историческая основа придаёт произведению документальную силу.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показал подростков как людей, способных к самоорганизации, дисциплине и риску. Для советской литературы это стало важным образом юношеского мужества.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«Молодая гвардия» закрепила в культуре тему молодёжного подвига и сделала историю краснодонцев одним из самых узнаваемых символов военной прозы.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романов «Разгром» и «Молодая гвардия»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романа показывают человека в условиях опасности, но раскрывают разные исторические ситуации и формы сопротивления.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общем интересе к долгу и коллективу романы различаются историческим контекстом: один говорит о революционной борьбе, другой — о сопротивлении оккупации.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А.А. Фадеева «Разгром» и «Молодая гвардия».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как руководитель литературной жизни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1946 года Фадеев возглавлял Союз писателей СССР и оказался в центре литературной политики, где решения имели не только творческое, но и государственное значение.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положение сделало его одной из самых влиятельных фигур советской культуры, но одновременно связало имя писателя с идеологическим контролем и жёсткой оценкой литературы.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общественная роль Фадеева воспринимается неоднозначно: рядом с талантом прозаика оказалась ответственность человека, участвовавшего в управлении литературной жизнью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и творческого пути А.А. Фадеева
</a:t>
            </a:r>
            <a:endParaRPr lang="en-US" sz="2166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писателя в связи с ключевыми событиями истории СССР: от рождения и участия в Гражданской войне до крупных романов и общественной деятельности.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и социалистический реализм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писатель не сводил персонажей к схеме: в решающие моменты он внимательно раскрывал страх, сомнение и нравственный выбор человека. Благодаря этому лучшие страницы его книг сохраняют психологическую убедительность.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развивал принципы социалистического реализма, показывая историю как движение к общественному идеалу. В его прозе особенно значимы коллективная борьба, дисциплина и воспитание героя через испытание.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Фадеева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Сюжет у Фадеева строится напряжённо и динамично: события развиваются быстро, а каждая сцена подводит героя к проверке характера и поступка.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Писатель мастерски противопоставляет персонажей, показывая силу и слабость, верность и колебание, внутреннюю собранность и нравственную неустойчивость.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Большую роль играют психологическая деталь и точная речь героев: через интонации, реплики и жесты раскрываются их убеждения и скрытые сомнения.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Война и революция у Фадеева становятся временем, когда особенно ясно видны сущность человека, его способность к товариществу, стойкости и самопожертвованию.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Фадеева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Фадеева связаны не только с историческими событиями, но и с нравственным выбором, который приходится делать человеку в экстремальной ситуации.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исторический перелом и проверка совести; именно они объединяют его романы и делают их созвучными эпохе.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А.А. Фадеева: «Разгром», «Молодая гвардия»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критика вокруг наследия писателя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1927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«Разгрома» Фадеева признали крупным советским прозаиком, но уже тогда обсуждали, насколько его художественные задачи связаны с идеологией эпохи.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«Молодая гвардия» принесла огромную популярность, однако вокруг романа сразу возникли споры о соотношении документальной основы, авторской версии и официальных требований.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Переработанное издание романа стало символом вмешательства партийной политики в литературный текст и усилило дискуссии о свободе писателя.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1956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Фадеева его имя стали оценивать двойственно: как автора сильных книг и как участника системы, ограничивавшей художественную самостоятельность.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 А.А. Фадеева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главные вехи биографии и литературной работы писателя.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образуют чёткую линию: ранний жизненный опыт, крупные романы и поздний трагический финал.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А.А. Фадееве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698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36679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606868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694" y="3152300"/>
            <a:ext cx="170363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 и память о войне в советской литературе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Фадеев закрепил в литературе представление о народном сопротивлении как о нравственно значимом и объединяющем опыте страны.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долг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повлияла на восприятие героизма: война у Фадеева осмысляется не только как событие, но и как моральное обязательство перед погибшими.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«Молодая гвардия» превратила историю краснодонцев в символ юношеской стойкости, где возраст не отменяет ответственности за Родину.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Фадеева долго изучались в школе, поэтому для многих поколений именно его тексты стали одним из первых образов войны в литературе.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трагический финал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Фадеев всё острее ощущал разрыв между личным представлением о литературе и системой, в которой был вынужден работать и принимать решения.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внутренний кризис усиливался на фоне противоречия между художественной правдой и официальной политикой, определявшей допустимые темы, оценки и редактуру текстов.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1956 году писатель покончил с собой в Москве; эта трагедия стала символом драматической судьбы человека, оказавшегося внутри жёсткой советской культурной 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А.А. Фадеева для русской литературы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Фадеев создал крупные романы о революции и войне, которые вошли в историю советской прозы как значимые художественные свидетельства эпохи.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книги помогают понять, как литература XX века соединяла историческую память, гражданскую позицию и образ человека, проходящего через экстремальные испытания.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Фадеев был не только писателем, но и влиятельной фигурой литературной жизни, поэтому его биография показывает связь творчества и культурной политики.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Изучение его наследия учит критически смотреть на эпоху: видеть в литературе и художественную силу, и давление идеологии, и сложность авторской позиции.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Фадеев: писатель своей эпохи и её противоречий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биография А.А. Фадеева показывают, как литература может отражать и подвиг, и драму времени. Его книги о войне и выборе человека остаются важными для понимания советской эпохи.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2026-05-23T21:58:31Z</dcterms:created>
  <dcterms:modified xsi:type="dcterms:W3CDTF">2026-05-23T21:58:31Z</dcterms:modified>
</cp:coreProperties>
</file>