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селекции растений и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8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искусство и наука улучшения растений, животных и микроорганизмов.
</a:t>
            </a:r>
            <a:endParaRPr lang="en-US" sz="3898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становления селекции: от древности до науки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 развиваться с одомашниванием растений и животных 10–12 тысяч лет назад. Научные основы заложили Мендель и Дарвин, открыв закономерности наследственности и эволюции.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цели современной селекции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управляет наследственностью, создавая организмы с полезными для человека свойствами и улучшенными хозяйственными качествами.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включают рост урожайности и продуктивности, а также повышение устойчивости к болезням и негативным воздействиям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важны улучшение вкуса и питательной ценности, а также адаптация сортов и пород к конкретным климатическим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и направления селекции растений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работают над повышением продуктивности зерновых и сахаристости корнеплодов. Например, создают пшеницу с повышенным содержанием белка для улучшения качества хлеба.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урожайности и качества плодов
</a:t>
            </a:r>
            <a:endParaRPr lang="en-US" sz="1313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выведению сортов, устойчивых к засухе, морозам и болезням. Это помогает сохранить урожай в сложных экологических условиях.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 к неблагоприятным условиям
</a:t>
            </a:r>
            <a:endParaRPr lang="en-US" sz="1172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сорта создаются с помощью классических методов скрещивания и новейших биотехнологий, что ускоряет получение растений с желаемыми признаками.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традиционных и молекулярных методов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примеры селекции животных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на повышение молочной, мясной и яичной продукции. К примеру, коровы черно-пестрой породы дают много молока в российских условиях.
</a:t>
            </a:r>
            <a:endParaRPr lang="en-US" sz="82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продуктивности животных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концентрируется на выведении пород, устойчивых к болезням и быстрорастущих, что позволяет ускорить производство сельхозпродукции.
</a:t>
            </a:r>
            <a:endParaRPr lang="en-US" sz="864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здоровья и скороспелости
</a:t>
            </a:r>
            <a:endParaRPr lang="en-US" sz="846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породы меринос ценятся за длинную и мягкую шерсть, применяемую в текстильной промышленности, что является результатом селекционной работы.
</a:t>
            </a:r>
            <a:endParaRPr lang="en-US" sz="803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 шерсти и кожи
</a:t>
            </a:r>
            <a:endParaRPr lang="en-US" sz="9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703" y="1736425"/>
            <a:ext cx="3577643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селекции растений и животных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методы селекции с их областью применения, преимуществами и примерами успешного использования.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универсальны, но учитывают биологические особенности объектов для максимальной эффективности.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ФГОС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массовый и индивидуальный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применяется к большим группам растений с желаемыми признаками — например, сортирование сахарной свеклы по качеству.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сосредоточен на выборе отдельных животных с выдающимися свойствами, как у абердин-ангусской породы или племенных лошадей.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урожайности культурных растений в России (1920–2020)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стал возможен благодаря постоянному внедрению новых селекционных сортов и улучшенных агротехнических приемов.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отображают значительный прогресс селекции и повышение эффективности сельского хозяйства за столетие.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научные обзоры,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продуктивности основных пород сельскохозяйственных животных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продуктивности связано с усовершенствованием пород и внедрением селекционных достижений.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селекция позволяет увеличивать показатели молока и яиц, обеспечивая продовольственную стабильность.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Россельхозцентр, данные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Гибридизация: методы, виды и результаты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Внутрисортовая гибридизация сочетает качества различных сортов одного вида для повышения урожайности и устойчивости.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гибридизация позволяет получать новые сорта с улучшенными адаптационными чертами, например, в кукурузе.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Межродовая гибридизация расширяет генетический потенциал, но применяется редко из-за сложности и ограничений.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имеют важное значение в агропромышленности, обеспечивая высокую продуктивность и качество продукции.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нового сорта или породы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методология селекции, Всероссийские аграрные учебники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селекция: принципы, применение, примеры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селекция основана на искусственном воздействии на геном с помощью химических веществ или радиации, что приводит к появлению новых наследственных вариантов с полезными свойствами.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применения метода создано более 2500 новых сортов различных культур, включая овёс «Виктория» и низкостебельную пшеницу, которые отличаются улучшенными признаками и устойчивостью.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как основа современных методов селекции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технология позволяет создавать новые сорта и породы в два-три раза быстрее, сокращая сроки разработки с 8–10 до 2–4 лет.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ДНК-диагностика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 клеточном уровне помогает выявлять ценные признаки ещё в зародыше, что обеспечивает ранний и эффективный отбор перспективных особей.
</a:t>
            </a:r>
            <a:endParaRPr lang="en-US" sz="118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маркеров позволяет точно выявлять нужные гены у растений и животных, ускоряя процесс отбора без длительных испытаний в поле.
</a:t>
            </a:r>
            <a:endParaRPr lang="en-US" sz="11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как инструмент ускорения селекции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ценных растительных линий в лабораторных условиях обеспечивает массовое производство однородного посадочного материала без потерь качества.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Микроразмножение растений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технология позволяет быстро размножать ценные породы, ускоряя процесс получения потомства от лучших производителей без длительных циклов разведения.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Трансплантация эмбрионов у животных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ГМО, например, кукурузы MON810, устойчивой к вредителям, снижает необходимость применения химических средств и повышает урожайность.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(ГМО)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5005" y="1736425"/>
            <a:ext cx="3499090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селекционные достижения в России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успешных сортов и пород, выведенных российскими селекционерами за последние десятилетия.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систематическую работу отечественных селекционеров по улучшению сельскохозяйственных животных и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Россельхозцентр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Селекция способствует значительному росту производства продуктов, снижая затраты и повышая качество, что укрепляет продовольственную независимость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Создание новых сортов и пород способствует развитию сельских территорий, создавая рабочие места и поддерживая экономику сельского хозяйства в регионах.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селекции: экономические и социальные аспекты
</a:t>
            </a:r>
            <a:endParaRPr lang="en-US" sz="18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 значение селекции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Использование устойчивых сортов и пород уменьшает потребность в пестицидах, что снижает нагрузку на почву и водные ресурсы.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Селекция помогает сохранить биоразнообразие, поддерживая коллекции генофонда и охраняя редкие и исчезающие породы и сорта.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Однако монокультуры могут привести к вытеснению местных форм и потерям генетических ресурсов, что требует бережного и сбалансированного подхода.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и споры вокруг современных селекционных технологий
</a:t>
            </a:r>
            <a:endParaRPr lang="en-US" sz="2227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 ГМО вызывают опасения у части общества, связанные с возможным воздействием на здоровье и экологию, что требует тщательных исследований и контроля.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Патентование живых организмов ограничивает доступ фермеров к семенам, что порождает дебаты о праве на хранение и использование природного генетического ресурса.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2-4 года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средняя продолжительность создания новых сортов и пород благодаря современным геномным технологиям
</a:t>
            </a:r>
            <a:endParaRPr lang="en-US" sz="175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генной инженерии и цифровых платформ делает процесс селекции более быстрым и эффективным, повышая адаптацию организмов к климатическим изменениям.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научные публикации по геномной селекции
</a:t>
            </a:r>
            <a:endParaRPr lang="en-US" sz="10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селекции, поддержка биоразнообразия и международное сотрудничество являются ключевыми для обеспечения качественного продовольствия и устойчивости сельского хозяйства будущих поколений.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основа устойчивого развития и продовольственной безопасности
</a:t>
            </a:r>
            <a:endParaRPr lang="en-US" sz="21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2026-05-08T05:53:15Z</dcterms:created>
  <dcterms:modified xsi:type="dcterms:W3CDTF">2026-05-08T05:53:15Z</dcterms:modified>
</cp:coreProperties>
</file>