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и прошедшего времени
</a:t>
            </a:r>
            <a:endParaRPr lang="en-US" sz="228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 и почему важны вид и время?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глагол и прилагательное вместе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двух частей речи: от глагола получает действие, вид и время, а от прилагательного — род, число и падеж. Это помогает точнее описывать предмет и правильно строить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919" y="1489906"/>
            <a:ext cx="590363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200" y="1489906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действительные причастия
</a:t>
            </a:r>
            <a:endParaRPr lang="en-US" sz="2527" dirty="0"/>
          </a:p>
        </p:txBody>
      </p:sp>
      <p:sp>
        <p:nvSpPr>
          <p:cNvPr id="9" name="Text 2"/>
          <p:cNvSpPr txBox="1"/>
          <p:nvPr/>
        </p:nvSpPr>
        <p:spPr>
          <a:xfrm>
            <a:off x="1073800" y="2447975"/>
            <a:ext cx="3282600" cy="16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называют признак предмета по действию, которое происходит сейчас. В речи они помогают показать, что предмет сам выполняет действие в данный момент.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4787200" y="2447975"/>
            <a:ext cx="3282600" cy="16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 называют признак предмета по действию, которое уже завершилось. Такие формы делают описание точнее и позволяют кратко передать результат действия.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какой вид глагола обычно соответствует определённому времени действительного причастия.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«Образование действительных причастий настоящего и прошедшего времени»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вида глагола и времени причастия
</a:t>
            </a:r>
            <a:endParaRPr lang="en-US" sz="268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настоящих причастий обычно берут глаголы несовершенного вида, а для прошедших — совершенного.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действительное причастие
</a:t>
            </a:r>
            <a:endParaRPr lang="en-US" sz="247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правилам образования причастий в русском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 настоящего времени
</a:t>
            </a:r>
            <a:endParaRPr lang="en-US" sz="1699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несовершенного вида относится к I спряжению, действительное причастие настоящего времени обычно образуется с суффиксами -ущ- или -ющ-. Примеры: несущий, поющий, рисующий.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II спряжения в этой форме пишутся суффиксы -ащ- и -ящ-. Они помогают различать модели образования: строящий, клеящий, слышащий.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окончанием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не только от вида, но и от спряжения глагола. Поэтому сначала нужно определить личные окончания, а уже затем писать нужный суффикс причастия.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суффикс настоящего времени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спряжение глагола по личным окончаниям. Это самый надёжный шаг: без него легко выбрать неверный суффикс и получить ошибочную форму причастия.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 спряжения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 спряжения в личных формах встречаются е, у, ю. От таких глаголов обычно образуются причастия с суффиксами -ущ- и -ющ-.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II спряжения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II спряжения в личных окончаниях пишутся и, а, я. Для причастий настоящего времени здесь используются суффиксы -ащ- и -ящ-.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Слышащий, видящий, сеющий — эти формы показывают, как работает правило. Если перепутать спряжение, то суффикс в причастии тоже будет написан неверно.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совершенного вида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 образуются от глаголов совершенного вида. Они обозначают признак предмета по уже завершённому действию и часто передают результат.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форме чаще всего используются суффиксы -вш- и -ш-. Например: увидевший, принесший, выросший, замёрзший. Они помогают различать строение причастий.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каждый суффикс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—вш- обычно присоединяется к основе, оканчивающейся на гласную, а -ш- чаще появляется после согласной основы. Поэтому важно смотреть на состав исходного глагола.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 прошедшего времени
</a:t>
            </a:r>
            <a:endParaRPr lang="en-US" sz="17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 глагол превращается в действительное причастие и какой суффикс для этого нужен.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урока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форм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образцах хорошо видно правило: несовершенный вид даёт причастия настоящего времени, совершенный — прошедшего.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урока, без точной статистики; данные представлены для сравнения групп
</a:t>
            </a:r>
            <a:endParaRPr lang="en-US" sz="73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суффиксов по двум временам причастий и помогает быстро сравнить их употребление.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суффиксов используются регулярно; выбор зависит не от частоты, а от вида глагола и времени причастия.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при образовании причастий
</a:t>
            </a:r>
            <a:endParaRPr lang="en-US" sz="262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причастия основа глагола не всегда остаётся прежней. В слове могут происходить чередования согласных, а иногда выпадает или заменяется буква, поэтому готовая форма выглядит иначе, чем исходный глагол.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знакомых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пары: вести — ведущий, стереть — стерший, беречь — бережущий. В каждом случае видно, как к основе присоединяется суффикс, а сама основа подстраивается под новую форму.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наглядно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основу, суффикс и окончание, причастие становится понятнее. Такой разбор помогает увидеть, где проходит граница между частью глагола и частью, которая меняется по правилам прилагательного.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97" y="1344389"/>
            <a:ext cx="32418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причастия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родам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принимает форму мужского, женского или среднего рода и согласуется с существительным. Поэтому можно сказать: читающий ученик, читающая девочка, читающее письмо.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имеет единственное и множественное число. Формы читающий и читающие показывают, что признак относится либо к одному предмету, либо к нескольким.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меняется по падежам вместе с существительным. Это помогает строить точные словосочетания и правильно связывать слова в тексте.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согласовании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соотносится с главным словом по роду, числу и падежу. Благодаря этому фразы звучат грамотно: читающий ученик, читающей девочке, читающими детьми.
</a:t>
            </a:r>
            <a:endParaRPr lang="en-US" sz="13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нужно проверять особенно внимательно, чтобы не перепутать время, суффикс и основу причастия.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хотя бы один из них, легко ошибиться в форме слова и нарушить правило.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«Действительные причастия настоящего и прошедшего времени»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формы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образовании действительного причастия по материалу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групп действительных причастий помогает увидеть связь между видом глагола, временем и суффиксом.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«Образование действительных причастий»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прошедшее время: сравнение
</a:t>
            </a:r>
            <a:endParaRPr lang="en-US" sz="256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связано с несовершенным видом, а прошедшее — с совершенным. Суффикс и вид глагола нужно проверять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 и текстов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Читающий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сразу показывает, кто именно выполняет действие. Фраза звучит короче, чем полное предложение, и подходит для описания в учебном тексте.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Работающий компьютер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обозначить признак предмета по действию без лишних слов. В описании техники такая форма делает речь точной и аккуратной.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Решивший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встречается в школьных заданиях. Она показывает результат действия и помогает избежать длинного объяснения с несколькими глаголами.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Приближающийся поезд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картину более живой и наглядной. Вместо двух предложений достаточно одной точной конструкции, чтобы передать движение и признак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проверка по материалу урока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первую очередь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от смысла к форме: сначала определяют грамматику глагола, затем подбирают окончание причастия и проверяют написание основы.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являются вид глагола и время причастия: они задают всю дальнейшую цепочку выбора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 тексте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предложения 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точнее, причастие помогает соединить информацию в одно предложение. Вместо длинного объяснения получается компактная и ясная фраза, удобная для учебного текста и письменного ответа.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стройнее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высказывание более собранным и выразительным. С его помощью можно показать действие и признак предмета сразу, не повторяя лишние слова и не перегружая предложение.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помогает быстро повторить, от каких глаголов и с какими суффиксами образуются причастия.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«Действительные причастия настоящего и прошедшего времени»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образованных форм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хорошо видны две группы суффиксов и связь формы с видом глагола. Это помогает быстрее запоминать образцы.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которую важно запомнить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связывают действие и признак предмета. Если помнить вид глагола, выбирать подходящее время и проверять суффикс, формы будут образовываться правильно и уверенно.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2026-05-28T09:52:06Z</dcterms:created>
  <dcterms:modified xsi:type="dcterms:W3CDTF">2026-05-28T09:52:06Z</dcterms:modified>
</cp:coreProperties>
</file>