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изучать географию своей Родины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увидеть страну целиком и понять жизнь людей.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 — страна огромных пространств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объединяет Европу и Азию, тянется через 11 часовых поясов и выходит к трем океанам. Ее природа очень разнообразна: от арктических пустынь до степей, от равнин до гор и крупнейших рек и озер мира.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650" y="1027075"/>
            <a:ext cx="235200" cy="2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0350" y="1035075"/>
            <a:ext cx="246600" cy="21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8650" y="3087785"/>
            <a:ext cx="246600" cy="1972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23150" y="3033325"/>
            <a:ext cx="246600" cy="219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география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70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объясняет, как расположены горы, равнины, реки, моря и природные зоны. Эти особенности влияют на погоду, почвы, растения, животных и условия жизни людей в разных частях страны.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 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связывает природные богатства с промышленностью, сельским хозяйством и транспортом. От полезных ископаемых, воды, леса и плодородных земель зависит, какие отрасли развиваются на территории.
</a:t>
            </a:r>
            <a:endParaRPr lang="en-US" sz="1179" dirty="0"/>
          </a:p>
        </p:txBody>
      </p:sp>
      <p:sp>
        <p:nvSpPr>
          <p:cNvPr id="15" name="Text 4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показывает, где живут люди, почему города растут именно в определенных местах и как устроено расселение. Она помогает понять различия между крупными центрами, селами и удаленными районами.
</a:t>
            </a:r>
            <a:endParaRPr lang="en-US" sz="1179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явлениями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географии — показать, как природа, население и хозяйство действуют вместе. Поэтому одна и та же страна может иметь разные способы жизни, работы и освоения территории.
</a:t>
            </a:r>
            <a:endParaRPr lang="en-US" sz="11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разделы школьной географии помогают увидеть страну с разных сторон.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раздел дополняет другой и помогает понять, почему территории России так различаются.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России, 8 класс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школьная география России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как главный инструмент географа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13235" y="945877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позволяет быстро оценить, насколько далеко находятся города, реки, границы и другие объекты. Это помогает понимать размеры страны и сравнивать ее отдельные части.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3235" y="2366341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 положение объектов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карте можно определить, где проходит дорога, где лежит река, а где находятся горы или равнины. Так легче увидеть связь между природой и жизнью людей.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3235" y="3781452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как 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России показывает не только местоположение объектов, но и высоту, крупные формы рельефа, природные зоны и важные пути сообщения, которые связывают регионы.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 и условия жизни людей
</a:t>
            </a:r>
            <a:endParaRPr lang="en-US" sz="2691" dirty="0"/>
          </a:p>
        </p:txBody>
      </p:sp>
      <p:sp>
        <p:nvSpPr>
          <p:cNvPr id="8" name="Text 1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арктических пустынях и тундре холодно, короткое лето и бедные почвы. Здесь людям сложнее заниматься земледелием, поэтому важнее добыча ресурсов, рыболовство и северный транспорт.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полоса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Тайга, смешанные и широколиственные леса дают древесину, воду и сравнительно мягкие условия для жизни. В этих районах развиваются лесное хозяйство, промышленность и многие города.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лесостепи, степи и полупустынях теплее и больше подходящих земель для выращивания зерна, овощей и других культур. Поэтому здесь особенно важно сельское хозяйство.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страна включает разные природные зоны, и каждая требует своих занятий, транспорта и способов строительства. Именно поэтому жизнь людей в России очень неодинакова.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территории России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протяженность страны влияет на дороги, связь, транспорт и повседневные поездки между регионами.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показатели подтверждают, что Россия — одна из самых крупных и сложных для изучения стран мира.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географические сведения: площадь около 17,1 млн км²; 11 часовых поясов; 16 соседних государств; выход к 3 океанам.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география помогает в 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знания о территории переходят к практическим решениям.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города России возникали именно в этих местах
</a:t>
            </a:r>
            <a:endParaRPr lang="en-US" sz="2386" dirty="0"/>
          </a:p>
        </p:txBody>
      </p:sp>
      <p:sp>
        <p:nvSpPr>
          <p:cNvPr id="7" name="Text 1"/>
          <p:cNvSpPr txBox="1"/>
          <p:nvPr/>
        </p:nvSpPr>
        <p:spPr>
          <a:xfrm>
            <a:off x="748213" y="1037175"/>
            <a:ext cx="2348100" cy="37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воды и переправ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города начинались на берегах рек, потому что вода нужна была для жизни, торговли и перевозок. У переправ было удобнее встречать купцов и контролировать движение людей.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96088" y="1037175"/>
            <a:ext cx="2348100" cy="37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дорогах и путях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часто возникали на пересечении дорог, где можно было быстро обмениваться товарами и сообщениями. Такие места становились центрами связи между разными районами страны.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443963" y="1037175"/>
            <a:ext cx="2348100" cy="374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богатствами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поблизости были полезные ископаемые, лес или другие ресурсы, появлялись предприятия и рабочие поселения. География помогает понять, почему промышленные центры выросли именно там.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и хозяйство страны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начинается промышленность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4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природных ресурсов особенно заметны Сибирь, Урал и север страны. Здесь сосредоточены крупные месторождения нефти, газа, угля и железной руды. Именно поэтому рядом с ними развиваются заводы, электростанции и города, связанные с добычей и переработкой сырья.
</a:t>
            </a:r>
            <a:endParaRPr lang="en-US" sz="1069" dirty="0"/>
          </a:p>
        </p:txBody>
      </p:sp>
      <p:sp>
        <p:nvSpPr>
          <p:cNvPr id="9" name="Text 2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вода и лес
</a:t>
            </a:r>
            <a:pPr algn="ctr" indent="0" marL="0">
              <a:lnSpc>
                <a:spcPct val="100000"/>
              </a:lnSpc>
              <a:buNone/>
            </a:pPr>
            <a:r>
              <a:rPr lang="en-US" sz="4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озера и леса не просто украшают карту России. Они дают воду для населения и предприятий, помогают получать энергию и обеспечивают материалы для строительства, бумаги и мебели. Без этих ресурсов хозяйство страны было бы устроено совсем иначе.
</a:t>
            </a:r>
            <a:endParaRPr lang="en-US" sz="1102" dirty="0"/>
          </a:p>
        </p:txBody>
      </p:sp>
      <p:sp>
        <p:nvSpPr>
          <p:cNvPr id="10" name="Text 3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— опора сельского хозяйства
</a:t>
            </a:r>
            <a:pPr algn="ctr" indent="0" marL="0">
              <a:lnSpc>
                <a:spcPct val="100000"/>
              </a:lnSpc>
              <a:buNone/>
            </a:pPr>
            <a:r>
              <a:rPr lang="en-US" sz="4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районы России чаще получают тепло и достаточно солнца, поэтому здесь легче выращивать зерно, овощи и технические культуры. Плодородные земли делают эти территории важными для обеспечения страны продуктами питания и развития сельского хозяйства.
</a:t>
            </a:r>
            <a:endParaRPr lang="en-US" sz="1081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597764"/>
            <a:ext cx="4336500" cy="17282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школьнику изучение географии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дает практические навыки, которые нужны в учебе, поездках и обычной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географии развивает умение читать пространство вокруг себя и принимать более обоснованные решения в дороге, на уроках и в быту.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географии; материалы по картографии и ориентированию на местности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9600" y="2023075"/>
            <a:ext cx="246600" cy="21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39275" y="2015075"/>
            <a:ext cx="235200" cy="2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7550" y="2034035"/>
            <a:ext cx="246600" cy="1972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7225" y="2015075"/>
            <a:ext cx="235200" cy="235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смыслы изучения географии России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Увидеть страну целиком
</a:t>
            </a:r>
            <a:pPr algn="l" indent="0" marL="0">
              <a:lnSpc>
                <a:spcPct val="100000"/>
              </a:lnSpc>
              <a:buNone/>
            </a:pPr>
            <a:r>
              <a:rPr lang="en-US" sz="65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представить Россию как единую территорию с разными морями, горами, равнинами и регионами, которые соединены дорогами, реками и хозяйственными связями.
</a:t>
            </a:r>
            <a:endParaRPr lang="en-US" sz="1399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природное 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географию школьник замечает, как сильно отличаются север и юг, равнины и горы, тайга и степи, а вместе с ними — условия жизни людей.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природу и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67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карты объясняет, почему поселения, промышленные центры и транспортные узлы возникали там, где было удобнее жить, торговать, защищаться и работать.
</a:t>
            </a:r>
            <a:endParaRPr lang="en-US" sz="1444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Ощутить связь с Родиной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родной страны вызывает интерес к ее истории, природе и людям. Так возникает уважение к местам, где живут поколения семьи и соседей.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 карты перейти к пониманию жизни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природные условия влияют на хозяйство, расселение и повседневную жизнь населения.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понимать новости и события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стихии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знания помогают понять, почему возникают наводнения, засухи, снегопады или сильный ветер, и почему эти явления по-разному проявляются в разных районах страны.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известно, как меняются климат и природные условия по территории России, легче объяснить, почему в одних местах морозы сильнее, а в других дольше держится тепло.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расстояния влияют на сроки доставки, связь между регионами и работу транспорта. География показывает, почему логистика в России особенно сложна и важна.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регионов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природным условиям и ресурсам можно понять, почему одни территории развиваются быстрее, а другим требуется больше вложений в дороги, жилье и предприятия.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природы и занятий людей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природной территории создает свои возможности для работы, транспорта и отдыха. Именно поэтому хозяйство в разных частях страны выглядит неодинаково.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не просто окружают человека, а во многом определяют, чем он занимается и как устроена экономика территории.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России; обобщение типичных связей природы и хозяйства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Истории, с которых начинается изучение родного края
</a:t>
            </a:r>
            <a:endParaRPr lang="en-US" sz="2371" dirty="0"/>
          </a:p>
        </p:txBody>
      </p:sp>
      <p:sp>
        <p:nvSpPr>
          <p:cNvPr id="8" name="Text 1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до школы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путь до школы превращается в маленькое географическое исследование. Здесь есть перекрестки, остановки, мосты и знакомые ориентиры, по которым легко понять, как устроен район и где проходят главные направления движения.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рядом с домом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рядом течет река, она становится важной частью карты местности. По ее берегам можно увидеть мосты, набережные, парки и жилые кварталы, а также понять, почему поселение выросло именно здесь.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своего города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города показывает улицы, кварталы, предприятия, памятники и зеленые зоны. Он помогает заметить, как рядом существуют места для учебы, работы, отдыха и охраны природы, образуя единое пространство для 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134765"/>
            <a:ext cx="4022400" cy="192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факты помогают представить масштаб страны и запомнить ее главные особенности.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показывают, что Россия очень велика, протяженна и природно разнообразна, поэтому ее изучение требует внимания к деталям и сравнениям.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географические сведения о России; школьный курс географии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 цифрах и фактах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650" y="1027075"/>
            <a:ext cx="235200" cy="2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0350" y="1046035"/>
            <a:ext cx="246600" cy="1972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54350" y="3068825"/>
            <a:ext cx="235200" cy="235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23150" y="3044285"/>
            <a:ext cx="246600" cy="1972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нужны географические знания в будущем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 инженерия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выбирать места для дорог, зданий и мостов, учитывать рельеф, почвы, воды и климат, чтобы строить безопасно и надолго.
</a:t>
            </a:r>
            <a:endParaRPr lang="en-US" sz="1275" dirty="0"/>
          </a:p>
        </p:txBody>
      </p:sp>
      <p:sp>
        <p:nvSpPr>
          <p:cNvPr id="14" name="Text 3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Агрономам важно понимать климат, почвы и природные зоны. Это помогает выбирать культуры, планировать посевы и бережно использовать землю.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охрана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 используют географические знания, чтобы оценивать состояние воздуха, воды и лесов, а затем предлагать меры по защите природных территорий.
</a:t>
            </a:r>
            <a:endParaRPr lang="en-US" sz="1275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туризм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по транспорту и туризму должны знать расстояния, маршруты, сезонные условия и особенности местности, чтобы организовать поездки и перевозки без лишних рисков.
</a:t>
            </a:r>
            <a:endParaRPr lang="en-US" sz="123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Замечаем проблему
</a:t>
            </a:r>
            <a:pPr algn="ctr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география помогает увидеть, где и почему появляются загрязнение, вырубка лесов, истощение почв или сокращение животных. Без понимания причин трудно выбрать правильные меры.
</a:t>
            </a:r>
            <a:endParaRPr lang="en-US" sz="1263" dirty="0"/>
          </a:p>
        </p:txBody>
      </p:sp>
      <p:sp>
        <p:nvSpPr>
          <p:cNvPr id="6" name="Text 1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Действуем ответственно
</a:t>
            </a:r>
            <a:pPr algn="ctr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возникают конкретные шаги: экономить ресурсы, не вредить лесам и водоемам, поддерживать заповедники и бережно относиться к родной земле.
</a:t>
            </a:r>
            <a:endParaRPr lang="en-US" sz="1299" dirty="0"/>
          </a:p>
        </p:txBody>
      </p:sp>
      <p:sp>
        <p:nvSpPr>
          <p:cNvPr id="7" name="Text 2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Понимаем последствия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58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становится ясно, как изменения природы влияют на воду, воздух, здоровье людей и хозяйство. Это помогает оценить, почему охрана природы нужна каждому региону.
</a:t>
            </a:r>
            <a:endParaRPr lang="en-US" sz="1369" dirty="0"/>
          </a:p>
        </p:txBody>
      </p:sp>
      <p:sp>
        <p:nvSpPr>
          <p:cNvPr id="8" name="Text 3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география учит беречь природу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географию своей Родины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понимать Россию как живое и разнообразное пространство, видеть связь природы и жизни людей, уверенно ориентироваться на карте и чувствовать личную ответственность за будущее страны.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2026-06-02T18:07:03Z</dcterms:created>
  <dcterms:modified xsi:type="dcterms:W3CDTF">2026-06-02T18:07:03Z</dcterms:modified>
</cp:coreProperties>
</file>