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роман о человеке, истории и нравственном выборе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личности, переживающей революцию и испытание совестью.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в эпоху идеологического давления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рождался почти десять лет, на фоне послевоенной несвободы и требований к литературе служить идее. Пастернак выбрал форму, где личная судьба важнее официальной версии истории.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поэтическое мышление Пастернака определило роман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поэт, Пастернак строит прозу на внутреннем ритме фразы, паузах и интонационных сдвигах. Это придаёт повествованию музыкальность и ощущение живой речи.
</a:t>
            </a:r>
            <a:endParaRPr lang="en-US" sz="875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насыщен сравнениями, символами и неожиданными образами. Они не украшают текст, а помогают передать переживания героев, состояние времени и хрупкость человеческого опыта.
</a:t>
            </a:r>
            <a:endParaRPr lang="en-US" sz="81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размышления героев связывают частную жизнь с вопросами смерти, памяти, долга и ответственности. Пастернак превращает сюжет в размышление о смысле существования.
</a:t>
            </a:r>
            <a:endParaRPr lang="en-US" sz="86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эпика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масштаб исторического повествования с личной, почти исповедальной интонацией. Благодаря этому события эпохи воспринимаются через судьбу конкретного человека.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романа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42636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в мире ещё не разрушенного старого уклада: семья, образование, первые жизненные выборы героя формируют основу его дальнейшей судьбы.
</a:t>
            </a:r>
            <a:endParaRPr lang="en-US" sz="1056" dirty="0"/>
          </a:p>
        </p:txBody>
      </p:sp>
      <p:sp>
        <p:nvSpPr>
          <p:cNvPr id="10" name="Text 2"/>
          <p:cNvSpPr txBox="1"/>
          <p:nvPr/>
        </p:nvSpPr>
        <p:spPr>
          <a:xfrm>
            <a:off x="2106243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входит во взрослую жизнь как врач, муж и человек культуры. Здесь особенно заметны устойчивость быта и надежда на личное счастье.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3780925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революция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слом разрушает привычный порядок. Герой оказывается втянут в события, которые ломают семейные связи, работу и внутреннюю цельность.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5455607" y="2939621"/>
            <a:ext cx="1589679" cy="1341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Скитания и Урал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голода, переездов и насилия Живаго переживает физическое и духовное истощение. Пространство романа становится всё более неустойчивым.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7152441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Послереволюционные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эпизоды показывают утрату прежней жизни, одиночество и болезненный итог пути героя, чья личная история не совпала с ходом эпохи.
</a:t>
            </a:r>
            <a:endParaRPr lang="en-US" sz="1013" dirty="0"/>
          </a:p>
        </p:txBody>
      </p:sp>
      <p:sp>
        <p:nvSpPr>
          <p:cNvPr id="14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облик Юрия Живаго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человек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живёт по внутреннему нравственному закону, а не по политическим лозунгам. Его врачебный долг и способность сострадать показывают, что человеческая ценность для него важнее внешних обстоятельств.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наблюдающий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Живаго мыслит как поэт: он замечает детали природы, памяти и времени, превращая опыт в размышление. Его тетради и наблюдения раскрывают тонкую, уязвимую, но стойкую духовную природу.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Лара: образ свободы и трагической любви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Лара появляется как человек, пытающийся сохранить достоинство в мире, где личную жизнь легко разрушить. Её судьба связана с насилием, зависимостью и постоянной уязвимостью.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Живаго любовь у Лары не становится счастливым убежищем. Она сталкивается с исторической реальностью, которая вмешивается в чувства и делает их особенно трагичными.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Лары подчёркивает внутреннюю свободу, не зависящую от социальных ролей. Именно поэтому она воспринимается как один из самых сильных и драматичных женских образов романа.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66387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738244"/>
            <a:ext cx="90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Тоня Громеко как воплощение дома и памяти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Тоня связана с тёплой, упорядоченной семейной средой. Через неё в романе сохраняется представление о доме как о пространстве стабильности, культуры и заботы.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Юрием она олицетворяет преданность и терпение. Её образ показывает, как личная верность становится особенно хрупкой перед лицом исторической катастрофы.
</a:t>
            </a:r>
            <a:endParaRPr lang="en-US" sz="981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Тоня удерживает связь поколений и культурную память семьи. Эта линия подчёркивает, что частная жизнь и доверие между близкими людьми оказываются под угрозой в эпоху разлома.
</a:t>
            </a:r>
            <a:endParaRPr lang="en-US" sz="92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романе взаимосвязаны: личное переживание никогда не отделяется от общего исторического фона.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центр романа — не событие само по себе, а воздействие истории на человека и его внутренний выбор.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романа Б. Пастернака «Доктор Живаго» на основе заданного тематического распределения; дата: не указана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сила, разрушающая частную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в романе показаны не как торжественный перелом, а как хаос, в котором привычный быт теряет устойчивость и смысл.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семейные и профессиональные связи не выдерживают давления времени. Люди вынуждены расставаться, переезжать и начинать заново в чужой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Мобилизации, аресты, реквизиции и голод постоянно вторгаются в жизнь героев. Частное существование оказывается подчинено внешнему насилию и случайности.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исторический катаклизм разрушает не только институты, но и внутреннюю собранность человека, заставляя его жить в постоянной тревоге.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 в композиции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Пастернака не просто сопровождает события, а помогает понять их смысл. Зима, оттепель и весна соотносятся с переживаниями героев и изменением исторического фона.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метель, лес и дороги создают в романе особую систему образов. Через них передаётся не только красота мира, но и чувство одиночества, движения и ожидания.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сохраняет порядок и цельность там, где человеческая жизнь распадается. Поэтому её повторяющиеся образы становятся источником надежды и внутренней опоры.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создавал роман почти столько времени, превращая прозу в форму личного и исторического размышления.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Б. Пастернака «Доктор Живаго»; история создания произведения.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позволила соединить эпическую широту сюжета с поэтической точностью образов и интонаций.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связаны с основными идеями романа и его конфликтами.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не просто сюжетные линии, а систему смыслов: личная совесть, любовь, дом и власть сталкиваются в одной исторической реальности.
</a:t>
            </a:r>
            <a:endParaRPr lang="en-US" sz="80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Б. Пастернака «Доктор Живаго».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личности и христианские мотивы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утверждает, что человек сохраняет достоинство не через победу над обстоятельствами, а через верность совести, милосердию и способности отвечать за собственный выбор.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мотивы проявляются в теме жертвы, сострадания и духовного обновления: отказ от насилия здесь важнее внешней правоты и громких идеологий.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размышления Живаго связывают память, творчество и внутренний труд души, показывая, что смысл жизни рождается в сопротивлении озлоблению и утрате человечности.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Юрия Живаго через исторические потрясения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героя от личной биографии к трагедии эпохи в романе Б. Пастернака.
</a:t>
            </a:r>
            <a:endParaRPr lang="en-US" sz="2149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памяти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главах звучат домашний уклад, культурная преемственность и чувство укоренённости. Здесь жизнь ещё держится на привычках семьи, чтении, труде и интеллигентской среде, хотя исторический разлом уже приближается и постепенно меняет привычный ритм города.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и Урал: мир разлома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Уральское пространство показано суровым и нестабильным: бедность, насилие, голод и вынужденные переезды вытесняют привычное чувство дома. Именно здесь особенно остро видно, как история лишает человека опоры и делает его странником в собственной стране.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и провинции в романе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мировой резонанс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международного успеха роман стал не только литературным, но и политическим событием, повлиявшим на репутацию автора.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быстрый рост внимания к книге и его переход в конфликт, связанный с идеологическим давлением.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завершение романа в 1956 году, публикация в Италии в 1957 году, Нобелевская премия 1958 года, отказ Пастернака от премии.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вызвал конфликт с советской критикой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Первенство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по внутреннему нравственному закону, а не по готовым лозунгам. Для официальной критики это выглядело как опасное смещение центра внимания с коллектива на отдельного человека.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мотивы, тема совести и духовного очищения противоречили атеистической установке советской идеологии. Из-за этого роман казался критикам чуждым и мировоззренчески несогласованным.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канону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 строится как героическая история революции. Оно показывает исторический перелом через страдание, сомнение и утрату, а не через торжество новой власти.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кампания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причин сделала роман объектом осуждения, публичного давления и попыток исключить его из литературного поля. Конфликт вышел далеко за рамки обычной критики.
</a:t>
            </a:r>
            <a:endParaRPr lang="en-US" sz="81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«Доктора Живаго» в русской литературе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продолжает традицию большой русской прозы, где судьба человека раскрывается через моральный выбор, страдание и поиск правды, а не только через внешний сюжет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Пастернак обновляет форму романа: лирическая проза, символика природы и внутренняя речь героя сближают произведение с поэтическим мышлением модернизма.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стала одним из главных текстов о катастрофе XX века, потому что показала: история и частная жизнь неразделимы, а свобода художника всегда имеет высокую цену.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стихи Живаго подводят итог не только его судьбе, но и авторскому взгляду: творчество становится формой духовной памяти и внутренней свободы.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пейзажи и образы снега усиливают ощущение тишины, очищения и хрупкости жизни, противопоставляя природный порядок человеческому распаду и историческому хаосу.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врачебного долга показывают Живаго как человека действия и сострадания: он помогает людям не ради подвига, а из нравственной необходимости и профессиональной ответственности.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Прощания, разлуки и моменты выбора раскрывают главную мысль романа: достоинство человека сохраняется тогда, когда он не предаёт любовь, память и совесть.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цитатные и смысловые опоры романа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роман о свободе, которая не сдаётся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даже в эпоху насилия человек может сохранить совесть, любовь и достоинство. Именно поэтому роман остаётся важным и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2026-05-23T16:00:19Z</dcterms:created>
  <dcterms:modified xsi:type="dcterms:W3CDTF">2026-05-23T16:00:19Z</dcterms:modified>
</cp:coreProperties>
</file>