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Двустворчатые моллюски: основные темы урока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20 000 видов двустворчатых моллюсков в пресных и морских водах.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появились свыше 500 миллионов лет назад и стали важной частью морской и пресноводной жизни. Их окаменелости помогают ученым изучать историю Земли и изменения климата.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двустворчатых: древность и роль в экосистемах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двустворчатых — крепкая раковина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двух створок из извести, которые надёжно защищают мягкое тело моллюска. Эта оболочка помогает выживать в агрессивной среде.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внутри тела: сердце, желудок и нога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двустворчатого расположены пищеварительная, дыхательная и выделительная системы. Мускулистая нога служит для передвижения и закрепления в грунте.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развитие органов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двустворчатых отсутствует голова, и их органы чувств развиты слабо. Они реагируют на свет и движение, но не обладают сложным восприятием окружающего мира.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двустворчатых: внешний вид и внутренности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метр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класса «двустворчатые» отражает их основную черту — раковину из двух створок. Размеры варьируются от миниатюрных до гигантских, как у тридакн.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Тридакны — самые крупные двустворчатые, достигающие такого размера.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справочники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и среды обитания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двустворчатых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есть почти во всех водоёмах планеты — от пресных рек до океанских глубин. Они адаптированы к разнообразным климатическим зонам.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их можно встретить в илистых и песчаных донных слоях, где они находят защиту и пищу. Некоторые виды живут у берегов, другие — на больших глубинах.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двух симметричных створок, скреплённых прочной связкой и мышцами-замыкателями, обеспечивающими закрытие.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раковины двустворчатых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— роговый, защищает от механических повреждений и высыхания, средний — известковый, придаёт твёрдость створкам.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перламутровый слой гладкий и блестящий, он формируется из органических веществ, способствует образованию жемчуга.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появляется как защитная реакция на инородные частицы, создавая красивые и ценные образования внутри раковины.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81812"/>
            <a:ext cx="3832800" cy="19990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раковин у мидий, устриц, перловиц и тридакн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формы, цвета и текстуры раковин отражают разнообразие и приспособления видов к разным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раковин связано с их средой обитания и защитными механизмами.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справочники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выделяет компоненты раковины и поддерживает её рост, обеспечивая защиту и прочность.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Входной сифон пропускает воду с кислородом и пищей внутрь мантийной полости для фильтрации.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сифон выводит отработанную воду и отходы, обеспечивая эффективный обмен веществ и дыхание.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мантии и сифонов в жизнедеятельности моллюсков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двустворчатых: этапы фильтрации воды и усвоения пищи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моллюсков, учебные пособия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Оплодотворённые яйца образуют свободноплавающую личинку велигер, которая перемещается в воде, развиваясь и набирая силы для дальнейшей жизни.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и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прикрепляется к субстрату, превращаясь в оседлую форму. В пресноводных видах глохидий паразитирует на рыбьих жабрах, способствуя расселению.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стадия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моллюски образуют раковины и размножаются, отдавая потомство в окружающую среду для продолжения цикла.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двустворчатых: стадии развития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редко активно передвигаются, используя мускулистую ногу для зарывания или медленного перемещения по грунту с целью защиты или поиска пищи.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Гребешки, например, применяют гидродинамический метод — выбрасывают струи воды из мантийной полости, что позволяет им совершать короткие рывки в воде.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молодые двустворчатые способны временно плавать, используя волнообразные движения мантии или ног, что помогает им расселяться на новые территории.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у разных видов зависит от среды обитания и образа жизни, отламываясь от неподвижного состояния к перемещению только при необходимости.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двустворчатых моллюсков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— колониальные обитатели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предпочитают прочно прикрепляться к твёрдым поверхностям при помощи биссусных нитей. Они образуют плотные колонии, что защищает их от хищников и сильного течения.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Устрицы — строители подводных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Устрицы имеют малозаметную или вовсе отсутствующую ногу и обитают преимущественно на каменистых или илистых грунтах. Они создают рифовые структуры, которые служат убежищем для многих морских организмов.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Жемчужницы — мастера жемчуга в пресной воде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Жемчужницы обитают в пресных водоёмах и известны способностью образовывать жемчуг. Их выращивают в специальных хозяйствах для получения драгоценных камней.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видов: мидии, устрицы, жемчужницы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Биссусные нити у мидий обеспечивают надёжное прикрепление к субстрату, что помогает противостоять течению и волнам в прибрежных зонах.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и прочная раковина защищает моллюсков от высыхания и атаки хищников, особенно в условиях переменных приливов и отливов.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закрывать створки позволяет задерживать дыхание и выдерживать временный дефицит кислорода или изменения солёности в воде.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двустворчатых к среде обитания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обеспечивает очистку вод от взвешенных частиц и помогает поддерживать здоровье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пропускная способность устриц делает их ключевыми очистителями воды в прибрежных зонах.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воды: количественные показатели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14435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 двустворчатыми снижает содержание загрязнений, улучшая качество среды для других обитателей.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раковин формирует субстрат, на котором развиваются водоросли и беспозвоночные, увеличивая биоразнообразие.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участвуют в перераспределении органических веществ и кальция в донных отложениях, поддерживая продуктивность экосистемы.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двустворчатых моллюсков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устрицы широко используются в пищевой промышленности, для разведения которых созданы специализированные фермы.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 перламутр ценятся в ювелирном деле и декоративном искусстве, производятся изделия высокой эстетической ценности.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перловиц традиционно служили сырьём для изготовления пуговиц и украшений, отражая культурное наследие разных народов.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хозяйства и культуры 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тяжёлыми металлами и нефтепродуктами снижает популяции, вызывая болезни и снижение размножения моллюсков.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двустворчатых моллюсков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 и дноуглубительные работы разрушает естественные места обитания и меняет гидрологические условия водоёмов.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промышленный вылов уменьшает численность видов, нарушая баланс экосистем и снижая доступный ресурс.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видов, таких как дрейсена, конкурирует с местными двустворчатыми, вредя их популяциям.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как метод поддержания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России, Китае и Франции внедряются программы искусственного разведения моллюсков для восстановления их численности и обеспечения ресурсов для фермерства.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 помогают сохранять естественные среды обитания двустворчатых, контролируя антропогенную нагрузку и сохраняя биоразнообразие.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контроль вылова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мониторинг видовых популяций и жёсткое регулирование вылова предотвращают истощение ресурсов и способствуют устойчивому использованию.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численности двустворчатых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 лет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мидии могут доживать до 140 лет, что позволяет изучать длительные экологические процессы и изменения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срок некоторых мидий делает их одними из самых долгоживущих беспозвоночных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долгожительства морских организмов, 2021
</a:t>
            </a:r>
            <a:endParaRPr lang="en-US" sz="118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двустворчатых моллюсков в природе и жизни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играют важнейшую роль в водных экосистемах, поддерживая чистоту воды, биоразнообразие и культурное наследие, требуя охраны и ответственного использования человеком.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2026-05-09T10:43:01Z</dcterms:created>
  <dcterms:modified xsi:type="dcterms:W3CDTF">2026-05-09T10:43:01Z</dcterms:modified>
</cp:coreProperties>
</file>