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помогала распознавать сословие, достаток и занятие — от Древней Руси до империи.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положение человека в истории России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— это исторический источник: она отражает климат, занятия людей, торговлю и ремёсла, а также правила и законы. Материалы зависели от того, что можно было купить и привезти, и в разные века по одежде читались различия между сословиями.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одежда помогает изучать историю России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повседневная одежда и занятия людей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одежда была удобной для работы в поле и в хозяйстве, а вещи дружинников и знати отличались качеством ткани и наличием украшений. Разница чувствовалась даже без орнаментов.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особенно ценили тёплые меховые вещи: холодный климат и длинная зима требовали одежды, которая сохраняет тепло и выдерживает непогоду.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X–XIII веках носили рубахи из льна и шерсти, порты, пояса, плащи и простую обувь из кожи или лыка. Такая одежда подходила для ежедневных дел.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16746"/>
            <a:ext cx="4014300" cy="145223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людей в Древней Руси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считывалось по тканям, обуви и деталям одежды — от простых вещей до меха и украшений.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одежде можно было определить социальный статус и сферу жизни: хозяйство, ремесло, служба или война.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 материалам русской истории (общие сведения о традиционной одежде).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и вышивка у боярина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Боярин мог носить кафтан из дорогой ткани и меховые детали, а также вышивку золотой или серебряной нитью. Такие вещи выглядели торжественно и подчёркивали высокий уровень жизни и положение в обществе.
</a:t>
            </a:r>
            <a:endParaRPr lang="en-US" sz="1088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кафтан купца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купцы часто одевались добротнее, чем крестьяне: могли выбирать более качественные ткани и привозные товары. Образ строился так, чтобы вызывать доверие и показывать достаток.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одежда крестьянина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крестьянина преобладали простые, прочные вещи для повседневной работы: одежда из доступных материалов и без дорогих украшений. Она была удобна в хозяйстве и помогала выдерживать тяжёлый труд.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Бояре, купцы и крестьяне: видимые различия в одежде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сильнее всего показывали высокий статус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одежды «работали» как подсказки: дорогие материалы были заметны сразу, а мастерство пошива повышало впечатление о владельце.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данным на диаграмме, наибольший эффект давали мех и дорогая ткань, а дополняли образ вышивка, пояс, головной убор и качество обуви.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признаках статуса в одежде средневековой Руси.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знак профессии и службы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и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воинов выделялись удобные сапоги, пояса и шапки. Позже служебная форма стала ещё точнее показывать принадлежность к военному делу и дисциплине.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носили особые длинные одежды и головные уборы. Эти детали подчёркивали уважение к обряду и роль человека в церковной жизни.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и торговец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ремесленников и торговцев важнее были удобство и практичность. Одежда помогала работать и ездить по делам, не мешая движениям.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одежда формировала первое впечатление в обществе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→ качество ткани и чистота → вывод о достатке и занятии → отношение окружающих.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в Московском государстве и их внешний вид
</a:t>
            </a:r>
            <a:endParaRPr lang="en-US" sz="2177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обычно носили простую одежду из льна и шерсти. Такая одежда была удобной для работы и не требовала дорогих материалов, которые часто были недоступны в деревне.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знати чаще встречались мех, длинные кафтаны и нарядные шапки, а также дорогие ткани. Образ подчеркивал статус и близость к власти или важной службе.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XV–XVII веках разделение на сословия усилилось, и это стало заметно в одежде. Боярство, дворяне, духовенство, посадские люди и крестьяне носили разные ткани и детали.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зритель видел не только «красоту», но и социальную дистанцию. Одежда служила понятным сигналом, кто к какой группе относится.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костюм как часть истории и традиций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повседневности и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костюм включал рубаху, сарафан, понёву, передник, кушак и головной убор. Орнамент и вышивка помогали выделить человека и подчеркивали особенности семьи и местности. Особенно это заметно в праздничные дни.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Обрядовый смысл узоров и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вышивка и цвет часто имели не только декоративное, но и обрядовое значение. В семейных событиях и на праздниках детали костюма становились частью традиции и помогали сохранять память о поколениях. Для примера хорошо подходят костюм северных губерний и мужская рубаха с поясом.
</a:t>
            </a:r>
            <a:endParaRPr lang="en-US" sz="10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складывалось впечатление о положении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детали различались по эпохам, богатство чаще всего читалось именно по материалам и качеству отделки, а не по одному отдельному предмету.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«говорящие» элементы — ткань и мех: они сильнее всего связывались с достатком. Остальные признаки помогали уточнить сословие и отношение к себе.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описаниям одежды; шкала условной значимости (без точных измерений), опора на учебные и музейные материалы.
</a:t>
            </a:r>
            <a:endParaRPr lang="en-US" sz="4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одинаковая одежда не всегда означала одинаковое положение
</a:t>
            </a:r>
            <a:endParaRPr lang="en-US" sz="2074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определяли не только вещи, а происхождение, служба и доход. Поэтому один и тот же внешний стиль не гарантировал ни высокого статуса, ни бедности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покрой или похожая ткань могли встречаться у людей с разными возможностями: мастер мог носить то же на вид, что и служилый, но их права и обязанности были разными.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давала лишь «подсказки» о слое общества. Она не могла передать знания, личные качества и реальные дела, которые проявлялись в труде и поведении.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763" y="950175"/>
            <a:ext cx="7008474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 разных ситуациях русской истории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менялась по назначению: для работы ценили практичность, для праздников — нарядность, для службы — удобство и дисциплину.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народного быта и церемониальных норм в исторических исследованиях и музейных экспозициях.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работала как «сигнал» о намерениях человека: где он находится, чему следует и как соблюдает правила конкретной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уважение к правилам своего времени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XV–XVII века: сословные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группах общества стремились закреплять, кто и какие материалы может носить. Дорогие меха и отделка становились «подсказкой» к статусу, а попытки выйти за рамки осуждали.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усиление контроля и подражание образцам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и заметных перемен в культуре правила по внешнему виду сохранялись. Одежда при этом чаще становилась способом показать, к какому кругу человек принадлежит.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больше доступности, но остаются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делал одежду более массовой, однако сочетание ткани, посадки и отделки продолжало различать людей по среде и достатку. Поэтому «похожая» вещь могла означать разный уровень положения.
</a:t>
            </a:r>
            <a:endParaRPr lang="en-US" sz="9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значение одежды в истории России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изменений: от редких материалов к служебным формам и массовой доступности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перемены поддерживались реформами и стремлением приблизить образ жизни знати к европейским образцам. В таких изменениях заметен контраст со старой русской одеждой.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дворян и мода петровской и послепетровской эпохи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дворянская одежда в России стала больше похожа на европейскую: появились камзолы и фраки, менялись силуэты, а также вошли новые виды обуви и прически.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влияло на оценку человека по одежде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строже соблюдались правила и привычные нормы внешнего вида, тем заметнее становились аккуратность и уместность, особенно в общественных местах.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признаков распределялась: аккуратность и уместность часто «перевешивали» цену. Дорогие материалы больше говорили о достатке, а не о личных качествах.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этикета и визуальных норм в исторических исследованиях; значения — условные для сравнения.
</a:t>
            </a:r>
            <a:endParaRPr lang="en-US" sz="5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ошибочных выводов по внешнему виду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дорогие вещи тоже не дают гарантии: богатая одежда не означает автоматически честность, воспитанность или доброжелательность к людям.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простой одежде легко ошибочно решить, что человек необразован или «не заслуживает уважения». Но скромный наряд чаще всего связан с возможностями семьи, а не с уровнем знаний.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России, как и в наши дни, внешний вид мог вводить в заблуждение, если судить только по нему. Реальные черты проявлялись в поступках, работе и отношении к обязанностям.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положение человека, важно смотреть шире: кто он по службе, чем занимается, какие есть заслуги. Тогда одежда станет подсказкой, а не единственным доказательством.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одежда показывает, а что скрывает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— это сигнал о среде и контексте, но она не раскрывает всего человека. Некоторые вещи «объясняют» положение, другие остаются вне её возможностей.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лучше всего работает как указатель на среду и правила, но для точных выводов нужны дополнительные сведения о человеке.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принципам интерпретации исторических источников (вещи как косвенные признаки).
</a:t>
            </a:r>
            <a:endParaRPr lang="en-US" sz="6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одежда в истории России была знаком общества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 истории России отражала сословие, профессию, достаток, традиции и время. По рубахе, кафтану, меху, обуви и головному убору можно судить о положении, но не полностью: решали труд и заслуги.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2026-05-12T17:37:33Z</dcterms:created>
  <dcterms:modified xsi:type="dcterms:W3CDTF">2026-05-12T17:37:33Z</dcterms:modified>
</cp:coreProperties>
</file>