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 на множители: что это такое и зачем нужно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можно превратить в произведение множителей.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эта тема в алгебре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учатся работать с одночленами, многочленами и скобками, а затем переходят к разложению на множители. Этот приём опирается на распределительное свойство и готовит к решению уравнений и преобразованию выражений в следующих классах.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829575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одночленов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13150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Многочленом называют сумму или разность нескольких одночленов. В записи могут встречаться числа, буквы, степени и знаки действий, но выражение остаётся одним целым.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441558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член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25133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многочлена включает коэффициент и буквенную часть. Коэффициент показывает числовой множитель, а буквенная часть содержит переменные и их степени.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635570" y="16071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219145" y="20122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относятся, например, 3x+5, x²-4x+4, 2a³-7a+1. Такие записи помогают описывать разные зависимости и удобно преобразуются при решении задач.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69108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знать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452683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многочлена нужно, чтобы видеть общие части, выбирать способ преобразования и без ошибок переходить к разложению на множители.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063120" y="3047200"/>
            <a:ext cx="22842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646695" y="3452325"/>
            <a:ext cx="27006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определяют по наибольшей степени среди всех его одночленов. Именно она помогает сравнивать выражения и понимать, насколько сложна 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разложения на множители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запись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означает, что многочлен записывают как произведение двух или нескольких выражений. При этом меняется форма записи, но не само значение.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можно показать, как длинная запись превращается в более компактную форму со скобками. Это помогает увидеть идею преобразования буквально визуально.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удобно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делает выражение короче и нагляднее. В разложенной форме легче замечать скрытые закономерности, сокращать запись и применять правила алгебры.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x²-9 можно представить как (x-3) (x+3). Слева стоит многочлен, справа — произведение двух скобок, равное ему по значению.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три самых полезных приёма и случаи, когда их применяют.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разложения многочленов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искать общий множитель, затем проверять формулы и только после этого пробовать группировку.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общий множитель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вынесении общего множителя за скобки.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общий множитель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все слагаемые и определяют число, которое делит каждый коэффициент. Затем проверяют, какие буквы повторяются во всех частях выражения.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его перед скобками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общий множитель найден, его выносят за скобки, а внутри оставляют результат деления каждого слагаемого на этот множитель. Так запись становится короче и понятнее.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умножением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множителя полезно раскрыть скобки обратно. Если получается исходное выражение, разложение выполнено верно и можно смело записывать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способом группировки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Сгруппировать слагаемые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объединяют попарно так, чтобы в каждой группе можно было вынести общий множитель.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Получить общее произведение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группы содержат один и тот же множитель, его выносят ещё раз и получают произведение двух скобок.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Вынести множитель в каждой группе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группировки в каждой части появляется одинаковая скобка или общий множитель, который можно выделить.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особенно полезно узнавать три первые формулы по виду многочлена, чтобы быстрее выбирать способ преобразования.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формулы сокращённого умножения встречаются чаще всего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встречается чаще всего и даёт самый быстрый путь к разложению в простых заданиях.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записывают так: a²-b²=(a-b) (a+b). Она показывает, что два квадрата можно представить в виде произведения суммы и разности.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удобна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выражение становится короче и легче для дальнейших преобразований. Такой приём особенно полезен при решении уравнений и упрощении записей.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подходит для выражений x²-25, 9y²-16, 49-a² и похожих примеров. Главное — распознать два квадрата и знак минус между ними.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квадрат разности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981350" y="616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Узнаваемая форма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81350" y="982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квадратов суммы и разности помогают быстро распознавать многочлен, если он состоит из трёх членов и крайние члены являются квадратами двух выражений.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81350" y="33739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981350" y="37392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x²+6x+9 можно представить как (x+3)², а y²−10y+25 — как (y−5)². В обоих случаях многочлен превращается в более короткую и понятную форму.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81350" y="1995400"/>
            <a:ext cx="4537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член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981350" y="2360775"/>
            <a:ext cx="45372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выражениях средний член всегда равен удвоенному произведению двух слагаемых. Именно по нему удобно проверить, подходит ли формула к данному многочлену.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42" y="1653906"/>
            <a:ext cx="36450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разложение помогает решать уравнения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равно нулю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разложения уравнение записано в виде произведения, можно применить правило нуля произведения. Тогда достаточно найти значения, при которых хотя бы один множитель обращается в ноль.
</a:t>
            </a:r>
            <a:endParaRPr lang="en-US" sz="1153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действий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делает уравнение короче и убирает лишние скобки. Вместо длинного выражения остаётся несколько простых множителей, с которыми легче работать и проверять ответ.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корней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 уравнении (x−4) (x+1)=0 сразу видно два возможных корня: 4 и −1. Без разложения такие значения заметить намного труднее.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переход к удобной формуле сокращает число вычислительных шагов и снижает риск ошибки при устном счёте.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разложение упрощает вычисления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числа к круглым значениям, тем заметнее выигрыш от разложения: решение становится короче и быстрее.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«Разложение многочленов на множители»
</a:t>
            </a:r>
            <a:endParaRPr lang="en-US" sz="9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исходная запись меняется после преобразования и что именно становится удобнее в дальнейшем решении задач.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до и после разложения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делает строение выражения видимым: сразу понятны общий множитель, полный квадрат или разность квадратов.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разложения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 стандартной проверке вида многочлена и на сверке результата раскрытием скобок.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разложении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0575" y="1641330"/>
            <a:ext cx="14154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общего множителя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0587" y="2378598"/>
            <a:ext cx="14154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сразу ищет формулу, хотя сначала можно вынести число или буквенную часть за скобки. Из-за этого ответ получается длиннее и менее удобным.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16850" y="1641330"/>
            <a:ext cx="14154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каждый пример раскладывается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216862" y="2378598"/>
            <a:ext cx="14154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помнить, что в пределах изученного материала не всякий многочлен удаётся разложить красиво и полностью. Если подходящего способа нет, стоит остановиться на правильной записи.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547781" y="1641330"/>
            <a:ext cx="14154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проверке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47793" y="2378598"/>
            <a:ext cx="14154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некоторые забывают сравнить результат с исходным многочленом. Без этой проверки легко оставить неверное разложение и не заметить неточность.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78713" y="1641330"/>
            <a:ext cx="14154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Неучтённые степени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878724" y="2378598"/>
            <a:ext cx="14154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поиске общего множителя важно брать наименьшую степень буквенной части. Если этого не сделать, вынесенный множитель будет неверным, а проверка покажет ошибку.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209644" y="1641330"/>
            <a:ext cx="14154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2209656" y="2378598"/>
            <a:ext cx="14154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возникает в формуле разности квадратов: знак внутри скобок перепутывают местами. Нужно внимательно помнить, что a²−b² раскладывается как (a−b) (a+b).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правильность разложения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Раскрой скобки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найденные множители обратно и аккуратно раскрывают скобки. Это позволяет вернуться от произведения к многочлену и увидеть, не потеряны ли члены.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выражения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полученный результат сравнивают с исходной записью по членам, знакам и степеням. Если все части совпадают, разложение выполнено верно.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как самопроверку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полезен в самостоятельной и контрольной работе, когда нужно быстро убедиться в правильности ответа и вовремя заметить неточность.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часто встречается не только в примерах на преобразование, но и в задачах, где нужно упростить запись или выделить общую часть.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разложение многочленов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разложение помогает в уравнениях и преобразовании выражений, а затем — в вычислениях и работе с дробями.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учебных заданий по алгебре 7 класса
</a:t>
            </a:r>
            <a:endParaRPr lang="en-US" sz="10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для закрепления темы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6x+12 сначала видно число 6 как общий множитель. После вынесения за скобки получаем 6(x+2), и запись становится короче.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3a²−12a можно вынести общий множитель 3a. Получаем 3a(a−4), и сразу видно более простую структуру.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квадрат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многочлене x²+12x+36 крайние члены — квадраты, а средний член равен удвоенному произведению. Значит, это (x+6)².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x²−49 подходит к формуле разности квадратов, потому что 49 — это 7². Поэтому верная запись: (x−7) (x+7).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многочленов: короткая запись, понятный смысл
</a:t>
            </a:r>
            <a:endParaRPr lang="en-US" sz="3232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 на множители помогает увидеть структуру выражения, сократить запись и быстрее решать задачи. Это важный навык, который связывает скобки, формулы и первые шаги в алгебре.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2026-05-29T14:41:10Z</dcterms:created>
  <dcterms:modified xsi:type="dcterms:W3CDTF">2026-05-29T14:41:10Z</dcterms:modified>
</cp:coreProperties>
</file>