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числа 2 с однозначными числами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прибавлять 2 быстро, точно и с удовольствием.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2 вокруг нас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карандаша, две конфеты, две руки — число 2 встречается повсюду. Когда мы добавляем две игрушки или делаем ещё два шага, математика становится понятной и очень знакомой.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Прибавить 2 — значит добавить к числу ещё два и сделать два шага вперёд по числовому ряду. Так мы получаем следующий ответ без спешки и путаницы.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если к 3 прибавить 2, сначала называем 4, потом 5. Значит, 3+2=5. Здесь важно не перескочить через число и не остановиться раньше времени.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 же способ работает и с другими числами. К 6 прибавляем 2: 7, 8. Получаем 6+2=8. Правило остаётся одним и тем же каждый раз.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«прибавить 2»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числовой линии хорошо видно, как число двигается вперёд на два деления. Сначала идём к следующему числу, потом ещё к одному. Так легче не сбиться.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за шагом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считать по линии, глаз сам помогает памяти. Мы не пропускаем числа и уверенно находим ответ. Это особенно удобно, когда пример нужно решить устно.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шага по числовому ряду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без перехода через 10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2+1=3, 2+2=4 и 2+3=5 показывают, как ответ каждый раз становится на 1 больше. Такие примеры удобно повторять вслух по порядку.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прибавляем 2 к 4, 5 и 6, получаем 6, 7 и 8. Числа идут рядом, поэтому их легко запомнить как маленькую цепочку.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Продолжая ряд, получаем 2+7=9. Все ответы находятся ниже 10, поэтому их удобно учить последовательно и не путать между собой.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примерах 2+4=6, 2+5=7 и 2+6=8 ответ ещё не доходит до 10. Здесь особенно помогает счёт по шагам и спокойный ритм.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сумму с числом 2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устного счёта по числовому ряду и проверке ответа.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667" y="3023153"/>
            <a:ext cx="40635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7314" y="3023153"/>
            <a:ext cx="34830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1454" y="1034740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2 может быть вторым слагаемым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825262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примерах вроде 1+2 или 6+2 число 2 находится на втором месте, но правило не меняется: к первому числу добавляем ещё два и считаем вперёд.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5112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стоит вторым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300884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 от записи, нужно сделать ровно два шага по числовому ряду. Такой способ помогает уверенно решать примеры и не путаться в записях.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300734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одинаково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063075" y="2108113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поменять местами слагаемые, сумма не исчезает. Пример 2+1 и 1+2 дают один и тот же ответ, потому что складываются те же числа.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062925" y="1555312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можно менять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предметов парами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лежат две морковки и ещё две морковки, удобно сразу увидеть пару и назвать ответ. Одинаковые предметы помогают считать быстро и без лишних остановок.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 же самое со звёздами, кубиками или карандашами. Сначала смотрим на одну пару, потом на другую, и сразу понимаем, сколько предметов получилось вместе.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через 10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близко к 10, сначала удобно дойти до десятка. Так счёт становится понятным и не требует лишних догадок.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8+2 приводит ровно к 10. Здесь число 2 помогает сделать аккуратный переход, не пропуская ни одного числа.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9+2 мы сначала переходим через 10, а затем получаем 11. Такой способ защищает от ошибки при счёте через десяток.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1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Двойка часто встречается в парных предметах: глаза, руки, варежки. Поэтому её удобно узнавать, считать и применять в примерах.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хорошо видно в парных предметах и поэтому оно легко запоминается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стрелка ведёт вперёд от числа к ответу, а другая стрелка возвращает назад. Петя увидел 4+2=6 и сразу проверил: 6−2=4. Если путь туда и обратно совпадает, пример решён правильно.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стрелки показывают путь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решила пример 6+2 и получила 8. Чтобы проверить себя, она вычла 2 из 8 и снова получила 6. Значит, ответ верный. Такой способ помогает убедиться, что в счёте не было лишнего шага.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можно вернуть назад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ответ вычитанием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примерах на +2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сделать только один шаг вместо двух. Тогда ответ получается меньше, чем нужно. Чтобы не спешить, полезно проговаривать каждый шаг вслух и смотреть на числовой ряд.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пропустить одно число и перескочить через него. Например, после 5 нужно назвать 6, а уже потом 7. Медленный счёт помогает не потерять нужное место.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не проверять себя после ответа. Если ещё раз пройти по числовой линии или вычесть 2, легко заметить неточность и исправить её без волнения.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появляется рядом с 10. Некоторые говорят, что 9+2=10, хотя это только первый шаг. После 10 нужно сделать ещё один шаг и получить 11.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устного счёта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считать примеры на прибавление 2 спокойно, по шагам и без пропусков.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850" y="1756850"/>
            <a:ext cx="468000" cy="46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3600" y="1803650"/>
            <a:ext cx="468000" cy="37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7350" y="1803650"/>
            <a:ext cx="468000" cy="374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тренировка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59985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помогают быстро повторять примеры на +2. Ребёнок смотрит на запись, называет ответ вслух и сразу сравнивает его с правильным, как маленький математический фокус.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120972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 примерами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5360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делать два шага вперёд по полу или по дорожке на листе. Такое движение помогает почувствовать прибавление 2 телом и не перепутать порядок чисел.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06347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шагами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0735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решать примеры подряд: 4+2, потом 6+2, затем 8+2. Короткая цепочка делает тренировку похожей на игру и помогает запоминать ответы без скуки.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691722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заданий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42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33" y="1172790"/>
            <a:ext cx="2718000" cy="19854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1725167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в корзине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2520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лежат три яблока, а рядом добавляют ещё два. Ребёнок видит, как корзина становится полной, и легко называет ответ. Такая картинка превращает пример в понятную историю, где числа можно почти потрогать руками.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7007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и машинки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700782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 столе стоят четыре кубика, потом к ним подъезжают две игрушечные машинки. Предметы из разных групп всё равно можно сосчитать вместе. Картинка показывает, что прибавить 2 можно к чему угодно, если внимательно пересчитать.
</a:t>
            </a:r>
            <a:endParaRPr lang="en-US" sz="1099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в картинках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 примера 5+2=7, потом перейди к 6+2=8. Здесь удобно видеть, как ответ каждый раз увеличивается на один и идёт ровно по порядку.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реши 7+2=9 и 8+2=10. Эти примеры особенно важны, потому что один из них подводит к десятку, а другой уже делает следующий шаг через него.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 тренировку примером 9+2=11. Он показывает, что после 10 счёт продолжается так же спокойно, если сделать ещё один точный шаг вперёд.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закрепления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предметов и обратное действие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 простой круг действий: прибавить 2 к предметам, назвать сумму и проверить её вычитанием.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Прибавить 2 — значит сделать два шага вперёд по числовому ряду. Если шаги считать внимательно, ответ находится спокойно и без лишних догадок.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пары предметов: два карандаша, две варежки, две конфеты. Их легко увидеть, пересчитать и сразу связать с действием сложения.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вычитанием тоже важна. Если из суммы вычесть 2 и получить исходное число, значит, пример решён верно.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полезны примеры 8+2=10 и 9+2=11. Они показывают, как прибавление 2 помогает перейти через десяток без ошибки.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40575" y="360000"/>
            <a:ext cx="4143300" cy="15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Мини-повторение перед итогом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354000" y="257175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Реши примеры 1+2, 3+2 и 5+2 вслух. После каждого ответа сделай мысленно два шага вперёд по числовой дорожке, чтобы не пропустить ни одного числа.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354000" y="379980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повтори 7+2 и 9+2. Если ответ сразу не вспоминается, спокойно пройди ещё два шага и проверь себя по порядку. Так счёт становится увереннее и даже немного веселее.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00" y="362058"/>
            <a:ext cx="4652700" cy="21945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150" y="4122700"/>
            <a:ext cx="8423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 научился прибавлять 2, делать два шага по числовому ряду и проверять ответ вычитанием. Теперь примеры вроде 4+2, 7+2 и 9+2 решаются смело и без путаницы.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60100" y="2738425"/>
            <a:ext cx="84237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с 2 теперь понятно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2026-05-20T12:15:03Z</dcterms:created>
  <dcterms:modified xsi:type="dcterms:W3CDTF">2026-05-20T12:15:03Z</dcterms:modified>
</cp:coreProperties>
</file>