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вида: основы и актуальность в биологии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и его значение в биологических системах и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видов: вызовы и масштабы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настоящее время описано около 1,85 миллиона видов, однако общее их число оценивается более чем в 8,7 миллиона. Это подчёркивает важность точного определения видов в биологической систематике и охране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как базового элемента биологии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группу организмов, объединённых по сходству внешних признаков и способностью к свободному скрещиванию, что обеспечивает образование плодовитого потомства.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фундаментальной единицей классификации, вид помогает структурировать биологическое разнообразие и облегчает научное изучение живых организмов.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одного вида обычно имеют общий генофонд и занимают определённый ареал обитания, что отличает их от других видов в природе.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Таксономическая иерархия: место вида в классификации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царства до вида: пример для человека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примеры, плюсы и ограничения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морфология не всегда позволяет различить криптические виды, которые внешне схожи, но генетически различны, как в случае близнецов-комаров Anopheles.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по внешним характеристикам — форме, размеру и окраске — эффективно для первичного анализа и изучения ископаемых образцов.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критерий: репродуктивное размножение как граница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лошадь и осёл могут скреститься, но их потомки — мулы — стерильны, что подтверждает границы между видами. Критерий ограничен для бесполых организмов.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рассматривается через способность особей к скрещиванию и образованию плодовитого потомства, обеспечиваемую механизмами репродуктивной изоляции.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роль молекулярной биологии в систематике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исследования различий в геноме африканского и индийского слонов подтвердили их статус отдельных видов, что ранее было спорным вопросом.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анализ, включая сравнение ДНК и структуры хромосом, выявляет скрытые видовые различия и помогает установить филогенетические связи между организмами.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и экологический критерии в определении вида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выделяет виды по различию ареалов обитания, даже при схожих морфологических особенностях, например, восточные и западные кулики.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базируется на различиях в экологических нишах и типе местообитания, что способствует разделению видов.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бурый и белый медведи, обитающие в разных регионах и не пересекающиеся в природе.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выражена специализация цихлид в озёрах Восточной Африки, где разные виды адаптированы к уникальным условиям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видообразования: влияние изоляции и мутаций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как движущая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физическими барьерами приводит к накоплению генетических различий и формированию новых видов. Примером служат дарвиновы вьюрки на Галапагосах, адаптировавшиеся к разным островам.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возникновении видовых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создают вариации, которые при отборе и изоляции закрепляются, способствуя дивергенции популяций. Этот процесс особенно заметен у цихлид в африканских озёрах.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дрейфа генов и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частот генов в изолированных группах усиливают различия между популяциями, что способствует возникновению репродуктивных барьеров и образованию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обусловлена физическими преградами, например, горами и водными пространствами, мешающими миграции и скрещиванию между популяциями.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возникает вследствие различий в среде обитания и использовании ресурсов, что способствует формированию репродуктивных барьеров.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изоляция проявляется через невозможность скрещивания представителей разных видов или образование стерильного потомства, как у евразийских и африканских слонов.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фактор видообразования: основные типы и примеры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понятия вида в биологии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– Карл Линней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биноминальной номенклатуры и таксономической иерархии, упорядочение систематики живых организмов по видам и родам.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Эрнест Майр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биологического критерия вида, сосредоточенного на репродуктивной изоляции и способности к образованию плодовитого потомства.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молекулярной биологии: внедрение методов ДНК-анализа для уточнения видовых границ и выявления криптических видов.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– Современные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генетических, экологических и морфологических данных для более комплексного понимания концепции вида и её применения в сохранении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видового разнообразия для экосистем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видов способствует поддержанию сложных пищевых цепей и повышает продуктивность экосистем, что подтверждается устойчивостью лесных и морских сообществ к внешним стрессам.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обеспечивает стабильность экосистем, повышая их способность адаптироваться к изменчивым экологическим условиям и сбалансированность природных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видообразования: аллопатрическое и симпатрическое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возникает без физического разделения, через экологическую дифференциацию или полиплоидию, демонстрируя расхождение видов цихлид в одном озере.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происходит при географической изоляции популяций, что приводит к накоплению генетических различий на примере дарвиновых вьюрков на Галапагосах.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159700"/>
            <a:ext cx="5253300" cy="2201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критериев вида: таблица признаков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критериев вида по пяти параметрам характеризует разные подходы и их применимость в систематике.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критерий не универсален, оптимально использовать их комбинацию для точного определения видов.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11 класса,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видами, например, стерильность мулов от ослов и лошадей, осложняет чёткое разграничение видов на основе биологического критерия.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ограничения критериев вида на примерах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Криптические виды, морфологически неотличимые, но генетически разные, затрудняют применение морфологического критерия в систематике.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видов микроорганизмов осложнено из-за малой информативности морфологии, требуя генетических и молекулярных методов для точной классификации.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изоляционные механизмы на примере птиц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брачных сигналов в видовой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 используют уникальные вокализации, которые служат барьером для межвидового скрещивания. Например, различия песен у славки садовой и славки серой предотвращают образование гибридов на перекрывающихся территориях.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механизмы в сохранении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брачные ритуалы и предпочтения по среде обитания у птиц способствуют поддержанию видовых границ, обеспечивая разнообразие и стабильность популяций в сложных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 в исследовании видов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ДНК-штрихкодирование для быстрой идентификации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коротких участков ДНК позволяет точно определить виды даже из малыми образцами, что ускоряет исследование биоразнообразия и обнаружение новых видов.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Полногеномное секвенирование и филогенетика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геномов обеспечивает глубокое понимание отношений между видами, выявляя эволюционные связи и уточняя классификацию.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охране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молекулярных исследований применяются для мониторинга популяций и разработки охранных программ, а международные проекты, такие как «Бар-код жизни», расширяют базу знаний о видовом разнообразии.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видовые границы: разбор сложных случаев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— классический пример стерильного гибрида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лошади и осла приводит к появлению мула, который стерилен, что подчёркивает репродуктивную изоляцию между видами и границы биологического критерия.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видовых границах у волков и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волков и домашних собак может быть плодовитым, вызывая вопросы о чёткости видового разделения и примерах гибридизации в природе.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у крупных кошек и её роль в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неволе проявляются лигры и тигроны — гибриды тигров и львов, демонстрирующие сложности естественного скрещивания и роль гибридизации в появлении новых видов у растений.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фундамент современной природоохранной деятельности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законодательных 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лежит в основе Красной книги РФ и международных программ по охране редких и исчезающих видов.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используют для мониторинга биологического состояния территорий и планирования природоохранных мероприятий.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охраны — амурский тигр и европейский зубр, которые служат индикаторами экологического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понятия вида в будущем биологии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остаётся ключевым для понимания биологического разнообразия и охраны природы, объединяя достижения генетики, экологии и этологии в новых междисциплинарных подходах.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2026-05-10T08:42:43Z</dcterms:created>
  <dcterms:modified xsi:type="dcterms:W3CDTF">2026-05-10T08:42:43Z</dcterms:modified>
</cp:coreProperties>
</file>