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 в эпоху перемен — общий обзор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 континент с более чем 1,4 млрд жителей и уникальными возможностями.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цивилизаций к современным преобразованиям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родина великих цивилизаций и колониальных империй, прошедшая путь борьбы за независимость и политической трансформации.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жителей Африки — 19,5 лет, самый низкий среди континентов мира.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Африки: молодое и растущее население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создаёт потенциал для развития, но требует инвестиций в образование и инфраструктуру.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Демографический отчёт 2023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Африки: отрасли роста и трудности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нефти, алмазов и металлов остаётся ключевым источником доходов для многих стран, обеспечивая значительную часть экспорта и ВВП.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экономическая зависимость от сырья и нестабильность цен создают вызовы, тормозящие диверсификацию и устойчивый рост экономики.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разнообразие: страны и регионы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— лидер по населению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с населением более 215 миллионов человек является самой густонаселённой страной Африки, что обуславливает её важность в регионе Западной Африки.
</a:t>
            </a:r>
            <a:endParaRPr lang="en-US" sz="104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Африканских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делится на Северную Африку и Субсахарскую Африку, отличающиеся климатом, культурой и экономическим развитием, влияя на стратегические направления роста.
</a:t>
            </a:r>
            <a:endParaRPr lang="en-US" sz="99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— зона динамичного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Африки усиливают позиции в сфере туризма, сельского хозяйства и новых технологий, что способствует региональной интеграции и экономической активности.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успехи и вызовы последних лет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Среднегодовой экономический рост на континенте удерживается на уровне 4,1%, что выше глобального среднего показателя.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Секторы IT, финансовых технологий и услуг демонстрируют взрывное развитие, увеличивая свою долю в экономике на 8% ежегодно.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рост, почти треть населения остаётся в условиях бедности, а молодёжная безработица и неравенство городских и сельских районов остаются серьёзными вызовами.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урбанизации и плотности населения демонстрирует значительные региональные различия на континенте.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плотность населения в африканских странах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растёт быстро, но разрыв между регионами и странами влияет на развитие инфраструктуры и услуг.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макрорегионы показывают уникальные экономические профили и структуру занятости, отражая природные и исторические особенности.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различия: экономика по макрорегионам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уровнях ВВП и занятости требуют регионально адаптированных политик развития.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экспортным товаром остаются сырьевые ресурсы, что делает торговлю подверженной колебаниям мировых цен.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мировая торговля: экспорт и основные партнёры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зависимость от ограниченного круга партнёров и товаров создаёт риски для экономической стабильности Африки.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торговая организация,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мобильной и интернет-связи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2021 году 495 миллионов африканцев использовали мобильные телефоны, интернетом пользуется 43% населения, что значительно ускоряет доступ к информации.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революция и связь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сервисов в образовании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позволяют расширить доступ к образованию и медицине через онлайн-платформы и телемедицину, особенно в отдалённых сельских районах.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рост городов: переход к новому образу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лидирует по темпам урбанизации: к середине XXI века около половины её жителей будут проживать в городах, меняя традиционный образ жизни и экономическую структуру региона.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Города-гиганты, такие как Лагос, Каир и Найроби, быстро расширяются, притягивая людей из сельской местности и создавая новые центры деловой активности и культуры.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быстрый рост городов приводит к серьезным проблемам: перенаселению, нехватке жилья и давлению на коммунальные службы, требуя новых решений в управлении городской средой.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— дорог, общественного транспорта и жилищного фонда — интенсивно продолжается, обеспечивая городам возможность поддерживать растущее население.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и современное самовыражение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языков и народов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континенте используют свыше двух тысяч языков, отражающих огромное этническое разнообразие. Каждый народ хранит свои традиции, что делает Африку уникальным культурным калейдоскопом.
</a:t>
            </a:r>
            <a:endParaRPr lang="en-US" sz="87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 кинематографические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афробит и хайлайф популярны в международном музыкальном пространстве, а Нолливуд — крупнейшая киноиндустрия после Голливуда и Болливуда, известна богатством сюжетов и массовостью.
</a:t>
            </a:r>
            <a:endParaRPr lang="en-US" sz="81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всемирного наследия и глобализация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ЮНЕСКО, как старинные города Тимбукту и Дженне, свидетельствуют о богатом прошлом. Глобализация расширяет культурные связи, но ставит задачу сохранения уникальной идентичности.
</a:t>
            </a:r>
            <a:endParaRPr lang="en-US" sz="87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как двигатель перемен: образование и стартапы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африканского населения моложе 15 лет, что создает огромный потенциал для экономического и социального роста в ближайшие десятилетия.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сеть инициатив, таких как Африканская молодежная хартия и программы STEM-образования, нацеленных на развитие навыков и предпринимательского мышления.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сообщества активно запускают стартапы в сельском хозяйстве и цифровой сфере, способствуя инновациям и улучшению качества жизни во многих регионах континента.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палитра и роль традиций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преобладает в Северной и Западной Африке, являясь важной частью культурного и духовного уклада этих регионов.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занимает доминирующее положение в Восточной, Центральной и Южной Африке, оказывая глубокое влияние на общественную жизнь и социальную структуру.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религии, включая анимизм и культ предков, сохраняют значимость в повседневности, а диалог между конфессиями способствует стабильности и развитию толерантности.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равенство: продвижение гендерных возможностей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Африки женщины занимают лидирующие позиции в политике, как в Руандe с 61% представительниц в парламенте. Это отражает рост роли женщин в управлении государством.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поддержке образования девочек и развитию предпринимательства создают условия для расширения прав и экономической самостоятельности женщин в разных регионах континента.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среда: защита природы и вызовы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африканских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богат саваннами, тропическими лесами и пустынями, а коралловые рифы создают уникальные морские ландшафты. Это одно из самых биоразнообразных мест на планете.
</a:t>
            </a:r>
            <a:endParaRPr lang="en-US" sz="92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их масштабы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ведёт к потере около четырёх миллионов гектаров ежегодно, а браконьерство снижает численность слонов и носорогов, угрожая сохранению редких видов животных.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проекты и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Серенгети и Крюгер активно защищают дикую природу. Африканские страны участвуют в глобальных программах Всемирного фонда природы для сохранения экосистем.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интеграция: поиск единства и сотрудничества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2002 год — Создание Африканского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55 государств направлено на поддержание мира и стимулирование экономического развития на всем континенте.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ECOWAS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сообщество западноафриканских государств способствует сотрудничеству в торговле и безопасности региона.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транспортных коридоров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межконтинентальных проектов улучшает связи между странами и облегчает движение товаров и людей.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экстремизмом и социальные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направлены на обеспечение безопасности, поддержание образования и здравоохранения, укрепляя стабильность и развитие.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новые национальные герои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является самым популярным видом спорта, а выдающиеся футболисты — Мохаммед Салах и Садио Мане — вдохновляют молодых африканцев на достижения.
</a:t>
            </a:r>
            <a:endParaRPr lang="en-US" sz="962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и лёгкая атлетика стремительно развиваются, а поддержка женских спортивных лиг способствует равенству и развитию спортивного потенциала среди девушек.
</a:t>
            </a:r>
            <a:endParaRPr lang="en-US" sz="98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мире: новые связи и глобальные перспективы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усиливает экспорт сырья и инновационных товаров, расширяя своё влияние в мировой экономике и политике.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выступает крупнейшим торговым партнёром с товарооборотом свыше 220 миллиардов долларов в 2022 году, способствуя развитию инфраструктуры и инвестиций.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артисты, спортсмены и лидеры всё активнее участвуют в международных проектах, укрепляя культурные и социальные связи по всему миру.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Африка — континент будущего в динамике перемен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полна энергии и возможностей благодаря молодому населению, стремлению к инновациям и богатому культурному наследию. Континент открыт для новых вызовов и созидает своё будущее.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2026-05-10T23:46:00Z</dcterms:created>
  <dcterms:modified xsi:type="dcterms:W3CDTF">2026-05-10T23:46:00Z</dcterms:modified>
</cp:coreProperties>
</file>