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зачем знать и изучать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важный элемент лесных экосистем с пищевой и экологической значимостью.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существуют более 1,5 миллиардов лет. Они занимают отдельное царство, отличное от растений и животных, и играют важную роль в разложении органики, живя по всему миру.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царство грибов на Земле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имеют характерные шляпку и ножку, что отличает их от других грибов. Это строение помогает эффективно распространять споры на большие расстояния.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форма плодового тела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располагается гименофор — пластинчатый или трубчатый слой, на котором созревают споры. Именно благодаря ему происходит размножение и распространение грибов.
</a:t>
            </a:r>
            <a:endParaRPr lang="en-US" sz="1001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Гименофор — ключевой элемент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известных видов превышает 15 000. Они отличаются окраской, размером и формой шляпки, что делает группу очень разнообразной и интересной для изучения.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шляпочных грибах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шляпочного гриба: части плодового тела
</a:t>
            </a:r>
            <a:endParaRPr lang="en-US" sz="2679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— верхняя часть, разнообразна по форме и цвету, защищает споровый слой от внешних воздействий и влажности.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служит опорой, поднимая шляпку над землёй для лучшего распространения спор на ветру и животными.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Гименофор — подшляпочный слой с пластинками или трубочками, на котором развиваются и формируются споры.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подземное тело гриба, состоящее из нитей, поглощает питательные вещества и поддерживает рост плодового тела.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грибов под шляпкой расположены тонкие пластинки. К ним относятся сыроежки, опята и шампиньоны, которые часто употребляют в пищу и изучают.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Пластинчатые грибы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гименофор представлен губчатым слоем с множеством мелких трубочек. К типичным представителям относятся белый гриб, подберёзовик и маслёнок.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грибы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 шляпочных грибов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высвобождаются из плодового тела и переносятся воздухом на новые участки, чтобы найти подходящие условия для развития.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мицелия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споры прорастает мицелий — сеть тонких нитей, проникающих в почву или субстрат для добычи питательных веществ.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плодового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благоприятной погоде мицелий формирует надземное плодовое тело со шляпкой и ножкой, предназначенное для размножения.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спор и гибель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плодовом теле созревают новые споры; плодовое тело живёт от нескольких часов до недели, затем отмирает, продолжая цикл.
</a:t>
            </a:r>
            <a:endParaRPr lang="en-US" sz="1315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участвуют в преобразовании мёртвой органики, питая почву и поддерживая лесные сообщества.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обеспечивают важные процессы, необходимы для плодородия и стабильности лесного биома.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шляпочных грибов в экосистему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известен своим приятным вкусом и пищевой ценностью. Его широко собирают и используют в кулинарии за высокое содержание белков и витаминов.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ценный деликатес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растёт как в дикой природе, так и культивируется. Он обладает нежным вкусом и богат белком, что делает его незаменимым в рационе.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— гриб с широкой популярностью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легко узнаваемы по ярко-жёлтой шляпке. Они содержат витамины и микроэлементы, часто используются для жарки и маринования.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— яркий и полезный гриб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съедобные шляпочные грибы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611" y="1647777"/>
            <a:ext cx="1817716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основные признаки съедобных и ядовитых грибов для безопасного сбора и употребления.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распознавание способствует безопасности и предотвращению отравлений.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Микология России, 2021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съедобных и ядовитых грибов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ядовитые виды включают мухомор, бледную поганку, ложные опята и сатанинский гриб. Их токсины способны привести к серьёзным отравлениям и даже смерти.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черты ядовитых грибов — яркие цвета, наличие кольца и вольвы на ножке, неприятный запах и белые или жёлтые пластинки под шляпкой.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шляпочные грибы и их 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обычно имеют приятный или нейтральный запах и окраску, не привлекающую излишним блеском или яркостью. Их пластинки отличаются светлыми оттенками, зачастую мягкими и приглушёнными.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не все ядовитые грибы демонстрируют яркий внешний вид, поэтому надежнее всего ориентироваться на совокупность признаков и избегать сбора без достаточного опыта и знаний.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часто выделяются яркой, подчёркнутой шляпкой — красной или зелёной, а также наличием кольца или вольвы у основания ножки. Их поверхность может быть скользкой или липкой на ощупь.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съедобные виды от ядовитых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ядовитые грибы очень похожи на съедобные виды и могут ввести в заблуждение даже опытных грибников. Например, бледная поганка внешне напоминает шампиньон, но отличается цветом пластинок и наличием вольвы.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опята выглядят практически идентично съедобным опятам, однако отличаются запахом и некоторыми мелкими деталями строения. Сбор грибов без знаний и опыта повышает риск отравления и серьезных последствий для здоровья.
</a:t>
            </a:r>
            <a:endParaRPr lang="en-US" sz="1256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Грибы-двойники: почему это опасно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обитания шляпочных грибов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предпочитают влажные леса — хвойные и лиственные. Они растут на почве, в мху, на опушках и вокруг старых пней, где много органики и тени.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образуют симбиотические связи с корнями деревьев, такими как берёза, сосна и ель, что обеспечивает им питание и помогает деревьям лучше усваивать воду и минералы.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с деревьями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хорошо развиваются в рыхлых, богатых органическими веществами почвах. Опавшие листья и остатки растений создают благоприятную среду для роста мицелия.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перегной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разбирают и перерабатывают древесину и опавшие листья, превращая органические остатки в питательный перегной, важный для плодородия почвы.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помогает деревьям усваивать воду и минеральные вещества, а также защищает корни от вредных микроорганизмов, поддерживая здоровье лесных насаждений.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тела грибов участвуют в распространении спор, обеспечивая поддержку биоразнообразия и восстановление экосистемы после природных изменений.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шляпочных грибов для экосистемы леса
</a:t>
            </a:r>
            <a:endParaRPr lang="en-US" sz="26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представляет собой тесное взаимодействие, где гриб получает углеводы из корней, а растение — доступ к воде и питательным минералам, повышая свою устойчивость к стрессам.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 грибов и растений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способствует обогащению почвы полезными веществами и улучшению структуры корней, что положительно сказывается на росте и жизнеспособности лесных растений.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микоризы в экосистеме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лесные сообщества демонстрируют примеры микоризы: берёза и подберёзовик, ель и подосиновик, сосна и маслёнок. Эти связи обеспечивают взаимное питание и защиту.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пары микоризы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симбиоз грибов и деревьев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данные отображают широкий спектр видов, возникающих в различных лесных условиях по всей территории страны.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разнообразие грибной флоры, где доминируют несколько ключевых съедобных видов, важных для экологии и сбора.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лесных грибов России,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шляпочных грибов в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истории, культуре и быту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611211" y="519113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611211" y="887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грибы в лечебных целях и в пище, а также для поджига огня в печах.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58651" y="1474922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8651" y="1843253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стали героями сказок и пословиц, отражая важность и мистику этих организмов в культуре.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11211" y="2435017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и поверья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611211" y="2803348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грибов связывали с приближением хорошей погоды или урожая, формируя народные наблюдения и предсказания.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658651" y="3395114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изучение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658651" y="3763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продолжают влиять на науку и культуру, будучи объектом исследований и символом природного наследия.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широко используются в кулинарии для приготовления супов, жареных блюд и солений благодаря своим вкусовым качествам и питательной ценности.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хорошим источником белков, витаминов группы В, минералов и пищевых волокон, дополняя рацион человека натуральными элементами.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фармацевтике грибные препараты применяются для получения антибиотиков и витаминов, что свидетельствует о их медицинской важности.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грибоводство развивает выращивание шампиньонов и вешенок, играя значимую роль в сельском хозяйстве и экономике.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тяжёлый белый гриб, найденный в природе, весил около трёх килограммов, что является исключительным явлением среди шляпочных грибов.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мицелий опёнка в штате Орегон занимает площадь почти в девять квадратных километров и является одним из старейших организмов на планете.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удивляют о шляпочных грибах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миру грибов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шляпочных грибах жизненно важны для безопасного сбора и охраны лесных экосистем, обеспечивая сохранение природы для будущих поколений и гармонию в природе.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2026-05-08T11:05:39Z</dcterms:created>
  <dcterms:modified xsi:type="dcterms:W3CDTF">2026-05-08T11:05:39Z</dcterms:modified>
</cp:coreProperties>
</file>