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image" Target="../media/image-5-15.png"/><Relationship Id="rId16" Type="http://schemas.openxmlformats.org/officeDocument/2006/relationships/image" Target="../media/image-5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и живёт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растёт, меняется и каждый день помогает людям жить, учиться и мечтать.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— это большое поселение с множеством домов, улиц, школ, больниц, магазинов и транспорта. Здесь жизнь кипит быстрее, чем в деревне: людям нужны новые дороги, жильё и службы для повседневных дел.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деревня: в чём разница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город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07503" y="1350822"/>
            <a:ext cx="2019146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6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город появляется там, где людям легко жить и работать: у реки, на берегу моря или рядом с важной дорогой. Такое место помогает возить товары и встречать гостей.
</a:t>
            </a:r>
            <a:endParaRPr lang="en-US" sz="1064" dirty="0"/>
          </a:p>
        </p:txBody>
      </p:sp>
      <p:sp>
        <p:nvSpPr>
          <p:cNvPr id="12" name="Text 3"/>
          <p:cNvSpPr txBox="1"/>
          <p:nvPr/>
        </p:nvSpPr>
        <p:spPr>
          <a:xfrm>
            <a:off x="407503" y="2522835"/>
            <a:ext cx="2019146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жители особенно ценили воду для питья и приготовления пищи. Им также было важно чувствовать себя в безопасности, поэтому селение нередко строили в защищённом месте.
</a:t>
            </a:r>
            <a:endParaRPr lang="en-US" sz="1009" dirty="0"/>
          </a:p>
        </p:txBody>
      </p:sp>
      <p:sp>
        <p:nvSpPr>
          <p:cNvPr id="13" name="Text 4"/>
          <p:cNvSpPr txBox="1"/>
          <p:nvPr/>
        </p:nvSpPr>
        <p:spPr>
          <a:xfrm>
            <a:off x="407503" y="3694860"/>
            <a:ext cx="2019146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обмен
</a:t>
            </a:r>
            <a:pPr algn="l" indent="0" marL="0">
              <a:lnSpc>
                <a:spcPct val="100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удобно обмениваться товарами, быстро собираются люди. Рынок и площадь становятся местом встреч, покупок и новостей, а вокруг них постепенно растут новые дома.
</a:t>
            </a:r>
            <a:endParaRPr lang="en-US" sz="1065" dirty="0"/>
          </a:p>
        </p:txBody>
      </p:sp>
      <p:sp>
        <p:nvSpPr>
          <p:cNvPr id="14" name="Text 5"/>
          <p:cNvSpPr txBox="1"/>
          <p:nvPr/>
        </p:nvSpPr>
        <p:spPr>
          <a:xfrm>
            <a:off x="2746553" y="1350822"/>
            <a:ext cx="2019146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постройки
</a:t>
            </a:r>
            <a:pPr algn="l" indent="0" marL="0">
              <a:lnSpc>
                <a:spcPct val="100000"/>
              </a:lnSpc>
              <a:buNone/>
            </a:pPr>
            <a:r>
              <a:rPr lang="en-US" sz="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появляются простые дома, мосты, пристани и лавки. Потом строят улицы, мастерские и общественные места, чтобы людям было легче жить и заниматься делами.
</a:t>
            </a:r>
            <a:endParaRPr lang="en-US" sz="1010" dirty="0"/>
          </a:p>
        </p:txBody>
      </p:sp>
      <p:sp>
        <p:nvSpPr>
          <p:cNvPr id="15" name="Text 6"/>
          <p:cNvSpPr txBox="1"/>
          <p:nvPr/>
        </p:nvSpPr>
        <p:spPr>
          <a:xfrm>
            <a:off x="2746553" y="2522835"/>
            <a:ext cx="2019146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растёт
</a:t>
            </a:r>
            <a:pPr algn="l" indent="0" marL="0">
              <a:lnSpc>
                <a:spcPct val="100000"/>
              </a:lnSpc>
              <a:buNone/>
            </a:pPr>
            <a:r>
              <a:rPr lang="en-US" sz="5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жителей становится больше, вокруг старого поселения появляются новые кварталы. Так маленькое место постепенно превращается в настоящий город с собственной историей.
</a:t>
            </a:r>
            <a:endParaRPr lang="en-US" sz="100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новый район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пустое место становится удобным и жилым районом.
</a:t>
            </a:r>
            <a:endParaRPr lang="en-US" sz="130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730" y="1591595"/>
            <a:ext cx="239400" cy="21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83986" y="1581445"/>
            <a:ext cx="203962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30841" y="3295401"/>
            <a:ext cx="138300" cy="1229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381016" y="3289668"/>
            <a:ext cx="134400" cy="134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905978" y="3301548"/>
            <a:ext cx="138300" cy="11064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9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городу работать каждый день
</a:t>
            </a:r>
            <a:endParaRPr lang="en-US" sz="2400" dirty="0"/>
          </a:p>
        </p:txBody>
      </p:sp>
      <p:sp>
        <p:nvSpPr>
          <p:cNvPr id="20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Водители и работники транспорта перевозят людей на работу, в школу и домой. Если автобусы и трамваи задерживаются, город сразу начинает сердиться и бурчать.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и медсёстры помогают, когда человек заболел или поранился. Они заботятся о здоровье жителей и работают очень внимательно, чтобы всем стало легче.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4367075" y="3141950"/>
            <a:ext cx="10467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 улицах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731729" y="3674475"/>
            <a:ext cx="1681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Дворники и работники коммунальных служб убирают мусор, чистят дороги и следят за чистотой. Без них улицы быстро стали бы не такими приятными для прогулок.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6838651" y="3141950"/>
            <a:ext cx="16068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беде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6187775" y="3674475"/>
            <a:ext cx="2257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Пожарные и спасатели приходят на помощь в трудных ситуациях. Они защищают людей, дома и улицы, поэтому их работа очень важна для всего города.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365563" y="3141950"/>
            <a:ext cx="16068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714688" y="3674475"/>
            <a:ext cx="2257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каждый день открывают детям новые знания, учат читать, считать и задавать хорошие вопросы. Благодаря им город становится умнее и дружелюбнее.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дома бывают в городе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27875" y="11508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дома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Многоэтажки помогают разместить много семей на небольшой площади. В них есть окна, балконы и подъезды, а рядом часто находятся двор, площадка и остановка.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59543" y="11520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дома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дома с садом или двориком встречаются и в городе. В них обычно тише, а возле крыльца можно посадить цветы или поставить лавочку.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027875" y="31643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здания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дома напоминают о прошлом города. Их фасады, башенки и арки могут быть очень красивыми, потому что они хранят историю многих поколений.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659543" y="31655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здания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башни и дома строят так, чтобы в них было удобно жить и работать. У них часто большие окна, ровные линии и светлые фасады.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Улицы, дороги и правила движения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00" y="12299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улица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соединяют дома, школы, магазины и остановки. По ним каждый день идут люди и едут машины, поэтому порядок на дороге очень важен.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94100" y="24115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Светофоры, пешеходные переходы и дорожные знаки подсказывают, где идти и когда останавливаться. Они как вежливые помощники, только без кофе.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00" y="35931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для всех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дорожного движения нужны и пешеходам, и водителям. Если их соблюдать, на улицах становится спокойнее, а путь до дома — гораздо безопаснее.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передвигается по городу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обычный путь жителя от дома до нужного места и обратно.
</a:t>
            </a:r>
            <a:endParaRPr lang="en-US" sz="13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9684" y="1815640"/>
            <a:ext cx="251700" cy="20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1834" y="1804453"/>
            <a:ext cx="251700" cy="22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59684" y="3473701"/>
            <a:ext cx="251700" cy="201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43859" y="3449281"/>
            <a:ext cx="187650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городе учатся и лечатся люди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дети получают знания, учатся читать, писать, считать и работать вместе. Здесь каждый день происходит много открытий, даже если они начинаются с обычного звонка.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можно найти книги, журналы и тихое место для чтения. Она помогает узнавать новое, выбирать любимые истории и становиться любознательнее.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Поликлиника и больница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болеет, врачи в поликлинике или больнице помогают ему выздороветь. Они осматривают пациентов, назначают лечение и внимательно следят за здоровьем.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жителях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места делают город полезным и добрым. В них люди получают знания, поддержку и помощь, а значит, чувствуют себя спокойнее и увереннее.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 зелёные уголки города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и прохлада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защищают от жаркого солнца и делают воздух приятнее. В тени можно отдохнуть после прогулки, а летом там особенно хорошо прятаться от зноя.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 игр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парках есть площадки, дорожки и открытые лужайки, где дети могут бегать и играть. А взрослые тем временем спокойно гуляют или читают на лавочке.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Клумбы, цветы и аккуратные газоны украшают город. Они делают улицы ярче, а настроение у людей — заметно лучше, почти как после мороженого.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для всех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Скверы и парки нужны каждому: и тем, кто любит тихо сидеть, и тем, кто хочет двигаться. Здесь можно дышать свежим воздухом и просто радоваться.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город приезжает много людей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обычно больше мест, где нужны разные специалисты: водители, врачи, строители, продавцы, учителя. Поэтому многим семьям легче найти дело по душе и стабильный доход.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47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кружки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работают школы, секции, музыкальные студии и спортивные клубы. Ребёнок может учиться, пробовать новое и выбирать занятия по интересам почти в одном районе.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865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Удобства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проще добраться до магазина, поликлиники, станции метро или автобусной остановки. Это экономит время и делает повседневные дела гораздо удобнее для жителей.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6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мест для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выбирают город ещё и потому, что там есть театры, парки, музеи и спортивные площадки. После дел всегда можно найти место для отдыха и прогулки.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строительства дома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 на стройке: от проекта до готового жилья.
</a:t>
            </a:r>
            <a:endParaRPr lang="en-US" sz="13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9017" y="1581445"/>
            <a:ext cx="174825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602235"/>
            <a:ext cx="239400" cy="19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730" y="3428545"/>
            <a:ext cx="239400" cy="21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6255" y="3428545"/>
            <a:ext cx="239400" cy="21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город заботится о жителях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на улицах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Фонари помогают людям видеть дорогу вечером и ночью. Освещённые улицы становятся спокойнее, а путь домой — намного безопаснее для пешеходов и водителей.
</a:t>
            </a:r>
            <a:endParaRPr lang="en-US" sz="1017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порядок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Мусоровозы, дворники и службы уборки каждый день следят за чистотой. Благодаря их работе во дворах, на улицах и площадях не скапливается мусор.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беде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Пожарные, спасатели и врачи быстро приходят на помощь, когда случается беда. Их работа особенно важна, потому что она защищает людей и сохраняет спокойствие.
</a:t>
            </a:r>
            <a:endParaRPr lang="en-US" sz="1059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Ремонт дорог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службы чинят ямы, убирают снег и следят за дорожным покрытием. Тогда по улицам легче ездить автобусам, машинам и велосипедам, а людям — ходить пешком.
</a:t>
            </a:r>
            <a:endParaRPr lang="en-US" sz="101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лица одного города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квартал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улицы могут быть узкими, а дома — невысокими и очень старыми. На площадях часто стоят башни, памятники и красивые здания, которые напоминают о прошлых временах и старых историях города.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район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другой части города видны широкие дороги, высокие дома и большие дворы. Здесь больше места для детских площадок, парковок и прогулок, а современные здания делают район светлым и удобным.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город наполняется праздниками и интересными местами
</a:t>
            </a:r>
            <a:endParaRPr lang="en-US" sz="1983" dirty="0"/>
          </a:p>
        </p:txBody>
      </p:sp>
      <p:sp>
        <p:nvSpPr>
          <p:cNvPr id="10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площадь
</a:t>
            </a:r>
            <a:pPr algn="ctr" indent="0" marL="0">
              <a:lnSpc>
                <a:spcPct val="100000"/>
              </a:lnSpc>
              <a:buNone/>
            </a:pPr>
            <a:r>
              <a:rPr lang="en-US" sz="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площади собираются люди на концерты, ярмарки и городские праздники. Здесь особенно шумно, радостно и ярко, как будто весь город улыбается.
</a:t>
            </a:r>
            <a:endParaRPr lang="en-US" sz="1121" dirty="0"/>
          </a:p>
        </p:txBody>
      </p:sp>
      <p:sp>
        <p:nvSpPr>
          <p:cNvPr id="11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в музее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открывают двери для тех, кто хочет узнать историю города, увидеть старинные вещи и представить, как жили люди раньше.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в театре
</a:t>
            </a:r>
            <a:pPr algn="ctr" indent="0" marL="0">
              <a:lnSpc>
                <a:spcPct val="100000"/>
              </a:lnSpc>
              <a:buNone/>
            </a:pPr>
            <a:r>
              <a:rPr lang="en-US" sz="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театре зрители смотрят спектакли, а в домах культуры проходят представления и творческие программы. Это помогает городу быть не только полезным, но и очень интересным.
</a:t>
            </a:r>
            <a:endParaRPr lang="en-US" sz="1144" dirty="0"/>
          </a:p>
        </p:txBody>
      </p:sp>
      <p:sp>
        <p:nvSpPr>
          <p:cNvPr id="13" name="Text 5"/>
          <p:cNvSpPr txBox="1"/>
          <p:nvPr/>
        </p:nvSpPr>
        <p:spPr>
          <a:xfrm>
            <a:off x="5739046" y="1824054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выставки
</a:t>
            </a:r>
            <a:pPr algn="ctr" indent="0" marL="0">
              <a:lnSpc>
                <a:spcPct val="100000"/>
              </a:lnSpc>
              <a:buNone/>
            </a:pPr>
            <a:r>
              <a:rPr lang="en-US" sz="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Стадионы, выставочные залы и площадки для мероприятий собирают детей и взрослых. Здесь можно болеть за команду, любоваться работами и находить новое увлечение.
</a:t>
            </a:r>
            <a:endParaRPr lang="en-US" sz="114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поселения к большому городу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города происходит постепенно: с жильём, дорогами, услугами и заботой о пространстве.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600"/>
            <a:ext cx="74868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природа рядом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22675" y="1125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кусты помогают городу дышать легче. Они дают тень летом, задерживают пыль и делают улицы приятнее для прогулок, игр и отдыха после школы.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32272" y="1126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реки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пруд или озеро украшают город и помогают людям отдыхать у воды. Важно беречь берега чистыми, чтобы там могли гулять семьи и пели птицы.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122675" y="3103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 скверы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уголки нужны даже в самом большом городе. Там можно побегать, посидеть на скамейке, почитать книгу или просто послушать шелест листьев.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32272" y="3104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каждого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ломать ветки, не мусорить и не топтать клумбы, природа остаётся красивой дольше. Тогда город становится добрее, тише и уютнее для всех.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глазами ребёнка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знакомыми тропинками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ребёнка город начинается с двора, подъезда и дороги до школы. По пути встречаются знакомые скамейки, деревья и магазины, а иногда — новый щенок или смешная вывеска, которую хочется разглядывать снова и снова.
</a:t>
            </a:r>
            <a:endParaRPr lang="en-US" sz="1203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площадка
</a:t>
            </a:r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площадке всегда есть движение: кто-то качается, кто-то строит замок из песка, а кто-то уже мчится с горки. Это место кажется маленьким, но именно там происходят самые весёлые встречи и игры.
</a:t>
            </a:r>
            <a:endParaRPr lang="en-US" sz="1271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открытия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привычный маршрут может удивить. Сегодня заметишь яркий дом, завтра — новую лавочку, а послезавтра — дерево с птичьим гнездом. Город для ребёнка похож на большую карту сокровищ.
</a:t>
            </a:r>
            <a:endParaRPr lang="en-US" sz="124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сделать город лучше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жителей складываются в общий порядок и уют.
</a:t>
            </a:r>
            <a:endParaRPr lang="en-US" sz="13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растёт вместе с людьми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становится лучше, когда жители строят, сажают, учат, лечат и помогают друг другу. Если беречь порядок и природу, в нём всегда будет удобно, красиво и по-доброму живо.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2026-05-26T09:07:47Z</dcterms:created>
  <dcterms:modified xsi:type="dcterms:W3CDTF">2026-05-26T09:07:47Z</dcterms:modified>
</cp:coreProperties>
</file>