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Москве: город в русской поэзии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стихах соединяет историю, память поэтов и образ России.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веками была политическим и культурным центром страны, поэтому поэты видели в ней не только улицы и храмы, но и историю государства, личные воспоминания, перемены эпох и живой ритм большой столицы.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Москва стала главным городом поэзии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Москва связана с национальной историей и ощущением старинной, подлинной России, где прошлое воспринимается как часть живой культуры.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особенно заметны Кремль, колокольный звон, соборы и торжественная атмосфера праздника, создающая образ древней столицы.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московские картины поэт показывает уважение к истории и мысль о том, что память о прошлом объединяет страну и ее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Пушкин: Москва как образ старинной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родился в Москве в 1814 году, поэтому город вошел в его биографию как пространство первых впечатлений, ранних чувств и личной памяти.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поэта Москва часто выглядит тихой и задумчивой: это не шумный центр, а место размышлений о времени, одиночестве и человеческой судьбе.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Лермонтов: Москва, память и чувство судьбы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Москва часто показана через улицы, огни, трактиры, вывески и быстрый городской ритм, который сразу ощущается читателем.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сталкивает деревенский мир с жизнью столицы: в городе слышны суета, тревога и внутреннее напряжение, знакомое герою.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образ у Есенина нередко связан с одиночеством и поиском себя, потому что слишком быстрый город кажется ему чужим и беспокойным.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А. Есенин: Москва как шумный и противоречивый город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 изучаемым стихотворениям о Москве
</a:t>
            </a:r>
            <a:endParaRPr lang="en-US" sz="964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делают город узнаваемым через конкретные детали, но наполняют их личным смыслом и настроением.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Москва в стихах связана с историей и архитектурой; личные чувства усиливают образ города.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Москвы чаще всего встречаются в стихах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7729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3564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у Цветаевой воспринимается как место, где человек навсегда остается связан с детством, семьей и первыми сильными переживаниями.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дом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колокола, старые улицы и холмы создают в ее стихах образ города, который хранит прошлое и звучит как живая память.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и память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поэтессы Москва — это не только восхищение, но и боль разлуки: чувство к городу у нее всегда очень личное и сильное.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боль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становится знаком внутренней силы и гордости, а его старинный облик помогает Цветаевой говорить о неразрывной связи с прошлым.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и высота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И. Цветаева: Москва как родина и личная судьба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005714"/>
            <a:ext cx="4063200" cy="1457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и тот же город получает у разных авторов разные художественные оттенки.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город у каждого автора превращается в собственный образ: исторический, лирический, тревожный или энергичный.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школьно изучаемых стихов о Москве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 их московские образы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Маяковского Москва звучит громко и стремительно: это улицы, площади, трамваи и афиши, которые будто движутся вместе с людьми. Такой город легко представить в вечернем свете, где яркие огни подчеркивают быстрый ритм жизни и ощущение нового времени.
</a:t>
            </a:r>
            <a:endParaRPr lang="en-US" sz="1055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не стоит на месте
</a:t>
            </a:r>
            <a:endParaRPr lang="en-US" sz="1277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видит в Москве не только здания, но и силу обновления. Его столица наполнена энергией больших проспектов, шумом транспорта и уверенной поступью вперед, поэтому образ города становится особенно динамичным и современным.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перемен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Маяковского важны не мелкие подробности, а общий размах: широкие улицы, движение людей, плакаты, свет и высокий темп. Москва у него похожа на огромную сцену, где все постоянно меняется и звучит в одном ритме.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большого мегаполиса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В. Маяковский: Москва как город движения и нового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поэты создают образ Москвы в стихотворении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городской детали к художественному смыслу образа.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036" y="1332871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241" y="2093851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6273" y="28098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92478" y="3558668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20411" y="4307521"/>
            <a:ext cx="169650" cy="226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детали, которые создают узнаваемый образ города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соборы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сразу напоминают о древней и торжественной Москве. Они помогают поэту показать связь города с историей страны, верой, праздничностью и памятью о прошлом.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Бульвары и переулки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улицы, бульвары и тихие переулки делают Москву живой и близкой. Через них поэты передают прогулку, воспоминание, чувство дома и особое настроение города.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 и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колоколов, шум площади, трамвайный гул или вечерняя тишина создают не только фон, но и характер Москвы. Город слышится так же отчетливо, как и видится.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листья и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детали помогают показать, как меняется настроение столицы. Снег, осенние листья, туман или мороз делают московский пейзаж более личным, теплым или тревожным.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огни и вокзалы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домов, вечерние огни и вокзалы показывают Москву как большой, постоянно движущийся город. В поэзии эти детали часто связывают разлуку, ожидание и человеческую жизнь.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образов Москвы в стихах А. С. Пушкина, М. Ю. Лермонтова, С. А. Есенина, М. И. Цветаевой, В. В. Маяковского, Б. Л. Пастернака и Б. А. Ахмадулиной
</a:t>
            </a:r>
            <a:endParaRPr lang="en-US" sz="712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столица в стихах может звучать по-разному: от торжественного подъема до тихой грусти и внутреннего беспокойства.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Москва вызывает любовь, гордость и память о прошлом, но рядом с ними нередко появляются тревога и одиночество.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Москва в поэзии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 год: тревога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этого времени Москва звучит как город ожидания и испытания. Поэты передают страх за родной дом, напряжение фронтовых дней и веру в то, что столица выдержит.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защите города
</a:t>
            </a:r>
            <a:pPr algn="l" indent="0" marL="0">
              <a:lnSpc>
                <a:spcPct val="130039"/>
              </a:lnSpc>
              <a:buNone/>
            </a:pPr>
            <a:r>
              <a:rPr lang="en-US" sz="5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Москвы становится символом стойкости и общей ответственности. В лирике усиливаются мотивы защиты, собранности и моральной силы людей, которые остаются в городе или уходят на фронт.
</a:t>
            </a:r>
            <a:endParaRPr lang="en-US" sz="1084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осмысление
</a:t>
            </a:r>
            <a:pPr algn="l" indent="0" marL="0">
              <a:lnSpc>
                <a:spcPct val="130039"/>
              </a:lnSpc>
              <a:buNone/>
            </a:pPr>
            <a:r>
              <a:rPr lang="en-US" sz="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Москва вспоминается как город, который выстоял и сохранил значение сердца страны. Военная тема закрепляет за ним образ надежды, мужества и исторической памяти.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Москва в поэзии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Москва меняется на глазах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столица быстро обновилась: появились новые вывески, шумные улицы и другой темп жизни. Поэты замечали, как старый городской облик уступает место непривычной современности.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ритм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и его современников Москва нередко кажется резкой и беспокойной. В таких стихах особенно заметен контраст между памятью о старом городе и тревогой перед новым временем.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1920-х годов в поэзии Есенина и его современников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651771"/>
            <a:ext cx="4063200" cy="21869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стихотворений о Москве в школьной программе литературы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и тот же город приобретает у поэтов разные эмоциональные оттенки.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остается общей темой, но настроение у каждого автора свое: от спокойного уважения к истории до резкого ощущения перемен.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настроений в стихах о Москве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московское детство помогло поэту увидеть красоту в обычных улицах, дворах, снегу и вечернем свете.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рождения Пастернака в Москве.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Б. Л. Пастернаке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художественных образов Москвы в русской поэзии XIX–XX веков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сохраняют в стихах не только вид города, но и след времени: одежду людей, шум улиц, новые здания и настроение целой эпохи.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эпоха, тем сильнее в поэзии заметны перемены в быте и городском ритме, но историческая память Москвы не исчезает.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эпох складывается поэтический образ Москвы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определите настроение стихотворения. Москва может казаться торжественной, тревожной, тихой, родной или праздничной, и это видно через выбор слов и интонацию.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в тексте все московские детали: улицы, храмы, площади, погоду, свет и звуки. Именно они делают образ города конкретным и узнаваемым.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сформулируйте вывод: что именно символизирует Москва в этом стихотворении — память, родину, перемены, одиночество или силу человеческого чувства.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соотнесите текст с биографией поэта и временем, когда он писал. Тогда станет понятно, почему один и тот же город воспринимается по-разному.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стихотворение о Москве на уроке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поэты продолжают видеть Москву как живой и меняющийся город. В стихах появляются метро, новые районы, парки, пробки и вечерние огни, рядом со старыми улицами и историческими зданиями.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строится на контрасте: древняя столица и мегаполис, тишина переулков и шум центра, личная память и быстрый городской ритм. Именно это делает современную Москву поэтической.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современной поэзии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Москве показывают, как один город может быть родным, величественным, тревожным и вдохновляющим одновременно, соединяя историю страны, личные чувства и живую память поколений.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поэзии: город, который хранит память времени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2026-05-23T01:49:02Z</dcterms:created>
  <dcterms:modified xsi:type="dcterms:W3CDTF">2026-05-23T01:49:02Z</dcterms:modified>
</cp:coreProperties>
</file>