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Канонический вид целых рациональных выражений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комбинаторика и разности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и зачем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выражения, которые при целых аргументах дают целые значения. Наша цель — понять, как распознать это свойство, записать выражение в удобном виде и увидеть, почему разложение получается единственным.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правильный вид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сочетания, суммы и рекуррентные формулы важно заранее знать, что ответ будет целым. Тогда запись должна подчеркивать целостность, а не скрывать ее за дробями.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может выглядеть дробным, но при всех целых значениях оно все равно дает целый результат. Именно поэтому нужна форма, в которой это свойство видно сразу и без вычислений.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(x^2+x)/2 целое для любого целого x, хотя деление на 2 сначала кажется препятствием. Правильная запись снимает это впечатление и объясняет структуру выражения.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определения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выражение в этой теме — это отношение многочленов с коэффициентами из Q. Оно может содержать дробные коэффициенты, но не обязательно теряет целочисленную природу значений.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Полином и 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Полином не делится на переменную, однако его коэффициенты могут быть дробными. Поэтому важно различать форму записи и поведение функции на целых аргументах.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Целозначность означает, что f(n) принадлежит Z для каждого целого n, где функция определена. Иными словами, каждый целый вход дает целый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быстрых проверки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выражений и их поведение на целых значениях.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Целозначность зависит не от наличия дроби, а от того, компенсируется ли она структурой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целых значений и элементарным анализом делимости
</a:t>
            </a:r>
            <a:endParaRPr lang="en-US" sz="7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Базис: биномиальные многочлены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Биномиальный многочлен C(x, 0) равен 1, а C(x, 1) равен x. Эти два случая задают начало удобного базиса, который отражает простейшие целозначные функции.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k=2 и k=3 получаем x(x-1)/2 и x(x-1) (x-2)/6. Такие формы уже содержат деление, но сохраняют целые значения на целых аргументах.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Вообще C(x, k)=x(x-1)… (x-k+1)/k! — это многочлен степени k с рациональными коэффициентами. Он становится строительным блоком для разложения целозначных выражений.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C(x, k) дает целые значения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x≥k, то C(x, k) совпадает с обычным числом сочетаний: это количество способов выбрать k объектов из x. Значит, при неотрицательных значениях целостность очевидна.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устойчивость делает C(x, k) удобным базисом: он работает одинаково для всех целых аргументов и не требует отдельного разбора каждого случая.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по многочлену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отрицательных и малых целых x значение сохраняет целость уже как свойство самого многочлена. Формула не меняется, а значит сохраняется и целочисленный результат.
</a:t>
            </a:r>
            <a:endParaRPr lang="en-US" sz="11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канонического вида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теорема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целозначный рациональный многочлен можно разложить по биномиальным многочленам. В этом разложении все коэффициенты оказываются целыми числами, а не произвольными рациональными дробями.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имеет вид f(x)=a0C(x, 0)+a1C(x, 1)+…+anC(x, n). Она показывает не только значение функции, но и ее внутреннюю дискретную структуру.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представление называют каноническим, потому что оно существует для каждого целозначного многочлена и определяется единственным набором целых коэффициентов a_k.
</a:t>
            </a:r>
            <a:endParaRPr lang="en-US" sz="11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9996" y="1541399"/>
            <a:ext cx="3965492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Ступенчатый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C(x, k) степень ровно k, поэтому при сравнении разложения сначала выделяется старший член. Если сумма дает ноль, то старшие коэффициенты обязаны исчезать по очереди.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79996" y="2719697"/>
            <a:ext cx="3965492" cy="9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степеням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коэффициент C(x, k) равен 1/k! , поэтому разные члены базиса не смешиваются при последовательном рассмотрении степеней. Это исключает неоднозначность разложения.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разложение единственно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разности раскрывают канонический вид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значений функции к таблице разностей и коэффициентам базиса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извлечение коэффициентов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строится от значений функции к её канонической записи: сначала выписывают таблицу значений, затем последовательно считают конечные разности и считывают первые элементы диагоналей.
</a:t>
            </a:r>
            <a:endParaRPr lang="en-US" sz="105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канонического вида удобно получать прямо из таблицы разностей: каждый следующий уровень раскрывает новый a_k.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таблице конечных разностей и свойствам биномиального базиса
</a:t>
            </a:r>
            <a:endParaRPr lang="en-US" sz="7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для простого примера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(x²+x)/2 таблица значений и разностей сразу показывает постоянную вторую разность. Это означает, что выражение раскладывается только по базисам до степени 2.
</a:t>
            </a:r>
            <a:endParaRPr lang="en-US" sz="1132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вторая разность равна 1, значит f(x)=C(x, 2)+C(x, 1); целозначность становится очевидной.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для f(x)=(x²+x)/2 по значениям при x=0,1,2,3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куба по базису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куба таблица разностей даёт полный набор коэффициентов канонического вида. Даже обычный многочлен x³ естественно выражается через биномиальные многочлены с целыми весами.
</a:t>
            </a:r>
            <a:endParaRPr lang="en-US" sz="1066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разложение x³=C(x, 1)+3 °C(x, 2)+C(x, 3), поэтому степень 3 тоже имеет целочисленную каноническую запись.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x³ по таблице конечных разностей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слагаемых уже имеют стандартный вид: одно совпадает с C(x, 3), второе — с удвоенным C(x, 1). Поэтому целозначность скрыта только в исходной записи, а не в самой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h(x)=x(x-1) (x-2)/6+2x к каноническому виду
</a:t>
            </a:r>
            <a:endParaRPr lang="en-US" sz="962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достаточно, чтобы сразу увидеть целочисленный характер выражения после перехода к базису C(x, k).
</a:t>
            </a:r>
            <a:endParaRPr lang="en-US" sz="2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проверки достаточно, если запись уже приведена к сумме биномиальных многочленов: нужно лишь убедиться, что все коэффициенты при C(x, k) — целые.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теоремы о каноническом виде целозначных многочленов
</a:t>
            </a:r>
            <a:endParaRPr lang="en-US" sz="825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отделяют запись от ответа, когда канонический вид уже найден.
</a:t>
            </a:r>
            <a:endParaRPr lang="en-US" sz="22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счёта к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Биномиальные коэффициенты связывают алгебру с подсчётом. Когда мы пишем C(n, k), мы считаем способы выбрать объекты, а не просто манипулируем символами. Поэтому целые коэффициенты в разложении выглядят не случайно, а как суммы реальных счётных величин.
</a:t>
            </a:r>
            <a:endParaRPr lang="en-US" sz="79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кирпичики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канонический вид так нагляден в учебных задачах. Слагаемые C(x, k) ведут себя как стандартные «кирпичики», из которых складывается любое целозначное выражение. Коэффициенты при них показывают, сколько раз используется каждый уровень подсчёта.
</a:t>
            </a:r>
            <a:endParaRPr lang="en-US" sz="792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биномиальные коэффициенты
</a:t>
            </a:r>
            <a:endParaRPr lang="en-US" sz="2319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увидеть делимость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лишних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дроби удаётся переписать через C(x, k) с целыми коэффициентами, делимость уже не нужно доказывать отдельно. Целое значение следует из самого базиса, а не из громоздких преобразований выражения.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целочисленность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исходная формула выглядит дробной, это ещё не означает, что результат нецелый. Канонический вид раскрывает скрытую структуру и превращает доказательство делимости в проверку коэффициентов.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 в олимпиадных и школьных задачах. Вместо длинного преобразования достаточно показать, что каждое слагаемое целое на целых x, а значит и вся сумма цела.
</a:t>
            </a:r>
            <a:endParaRPr lang="en-US" sz="11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поиска параметра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целозначности к системе условий на коэффициенты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упражнения для тренировки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Разложить x²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значения x² при x=0,1,2,3 и постройте разности. Затем сравните полученную таблицу с базисами C(x, 1) и C(x, 2): именно так раскрывается канонический вид.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значения (x³−x)/3 на нескольких целых x и посмотрите на делимость числителя. Если запись нецелозначна, это станет заметно уже на первых подстановках.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x⁴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x⁴ удобно начать с таблицы значений 0,1,16,81,… и затем перейти к конечным разностям. После этого коэффициенты в базисе C(x, k) читаются почти механически.
</a:t>
            </a:r>
            <a:endParaRPr lang="en-US" sz="11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канонического вида
</a:t>
            </a:r>
            <a:pPr algn="ctr" indent="0" marL="0">
              <a:lnSpc>
                <a:spcPct val="90000"/>
              </a:lnSpc>
              <a:buNone/>
            </a:pPr>
            <a:r>
              <a:rPr lang="en-US" sz="3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Канонический вид показывает, что целозначные рациональные выражения можно читать как сумму стандартных биномиальных блоков. Это упрощает проверку целостности, поиск коэффициентов и доказательства делимости, делая структуру выражения прозрачной.
</a:t>
            </a:r>
            <a:endParaRPr lang="en-US" sz="35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2026-07-25T20:03:07Z</dcterms:created>
  <dcterms:modified xsi:type="dcterms:W3CDTF">2026-07-25T20:03:07Z</dcterms:modified>
</cp:coreProperties>
</file>