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степей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Простор, травы, солнце и ветер на бескрайней равнине.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раскинулась степь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встречается в Евразии, в том числе в России. Это сухие, открытые пространства с сильными ветрами, травами и очень плодородной почвой. Они тянутся далеко и выглядят по-разному в разные времена года.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6991" y="1309750"/>
            <a:ext cx="2715475" cy="2209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летом и весной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простор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степь кажется огромным морем трав. Волны ковылей и типчака колышутся от ветра, а горизонт будто уходит очень далеко. Деревьев здесь мало, поэтому небо видно почти со всех сторон, и солнце светит особенно ярко.
</a:t>
            </a:r>
            <a:endParaRPr lang="en-US" sz="893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краски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степь оживает после зимы. На короткое время появляются яркие цветы, среди которых особенно заметны тюльпаны и ирисы. Потом многие растения быстро отцветают, словно спешат успеть подарить степи свой цветной наряд.
</a:t>
            </a:r>
            <a:endParaRPr lang="en-US" sz="846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деревьев мало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не хватает влаги для высоких деревьев, зато травам здесь легче выживать. Их корни уходят глубоко в почву, а листья часто бывают узкими. Так растения экономят воду и не боятся сухого ветра.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степи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выпадает мало дождей, поэтому почва часто остаётся сухой. Зато солнца здесь много, и лето бывает долгим, жарким и очень светлым.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степи холодная, но снега обычно немного. Открытая равнина легко пропускает ветер, поэтому погода быстро меняется и кажется особенно суровой.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засух растениям приходится беречь воду. Они приспосабливаются к жизни так, будто каждая капля — маленькое сокровище, которое нельзя терять.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734" y="1479650"/>
            <a:ext cx="2714532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степи — чёрное богатство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богатство степи — чернозём. Это тёмная, мягкая и очень плодородная почва, в которой растения получают всё нужное для роста и силы.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чернозёме много перегноя, поэтому на нём хорошо растут травы и сельскохозяйственные культуры. Недаром степные земли называют хлебным краем.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80863"/>
            <a:ext cx="440100" cy="39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степи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степь украшают тюльпаны, ирисы, шалфей и другие цветы. Они быстро зацветают, пока в почве ещё есть весенняя влага.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листья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степных растений часто узкие листья. Так они теряют меньше влаги и легче переносят жару, ветер и долгое солнце.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и злаки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Ковыль, типчак и пырей образуют в степи густой травяной покров. Они красиво колышутся на ветру и помогают почве не пересыхать слишком быстро.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степных растений корни уходят глубоко в землю. Так они находят воду даже в сухое лето и могут долго не бояться засухи.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живут суслики, сурки, хомяки, тушканчики, лисицы и степной хорёк. Многие из них быстрые и ловкие, потому что в открытом пространстве важно вовремя заметить опасность.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птиц встречаются жаворонки, стрепеты, дрофы и степные орлы. Немало животных прячется в норах: там безопаснее, прохладнее летом и теплее зимой.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степные растения и животные приспособились к жизни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способы выживания в сухой, открытой степи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степь отличается от леса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почти нет тени, зато много открытого пространства. Здесь ветер гуляет свободно, а растениям приходится жить без помощи высоких деревьев.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растения ниже лесных, но они выносливее. Их корни, листья и стебли помогают переживать жару, нехватку воды и резкие перемены погоды.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обычно больше влаги и прохлады. В степи суше, солнечнее и ветренее, поэтому здесь лучше чувствуют себя травы, а не деревья.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степи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просыпаются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в почве ещё остаётся влага, и степные травы быстро идут в рост. Появляются свежая зелень и первые яркие цветы, будто степь улыбается после долгой зимы.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Прилёт птиц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сюда прилетают птицы, чтобы строить гнёзда и выводить птенцов. В это время степь особенно оживлённая: слышны голоса, шелест трав и радостное весеннее движение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труд людей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просторы издавна служат людям полями и пастбищами: здесь удобно выращивать злаки, а ровная земля помогает работать технике.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делает степь очень ценной для сельского хозяйства. Недаром её часто называют настоящей кормилицей.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степной зоне особенно хорошо растут пшеница, ячмень, кукуруза и подсолнечник. Из них получают хлеб, крупы, масло и корм для животных.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богатство степи не бесконечно: землю нужно беречь, чтобы она не истощалась и продолжала давать урожай.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опасности угрожают степи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земель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естественные травы заменяют полями, исчезают места жизни многих животных и растений. Почва становится уязвимее и требует осторожного обращения.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выпас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 легко горит, а слишком большое число животных вытаптывает покров. После этого степи труднее восстановиться, словно после долгой усталости.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природного покрова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степь долго тревожат, она беднеет: трав становится меньше, а животным не хватает укрытий и пищи. Поэтому природе нужна защита и покой.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097" y="2679600"/>
            <a:ext cx="2548184" cy="2077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674" y="2679600"/>
            <a:ext cx="2548184" cy="20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защищают степи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Заповедник: место, где степь отдыхает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сохраняют участки целинной степи, где трава растёт так, как задумала природа. Здесь нельзя без нужды тревожить животных и срывать растения. Благодаря этому редкие виды могут спокойно жить и размножаться.
</a:t>
            </a:r>
            <a:endParaRPr lang="en-US" sz="845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степи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степей включает не только особые территории, но и бережное отношение людей. Важно не оставлять мусор, не жечь сухую траву и не тревожить животных. Тогда степь дольше остаётся живой, красивой и богатой.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Заказник: помощь для редких обитателей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заказниках охраняют особенно важные места — гнёзда птиц, участки с ковылём, норы зверьков. Такие территории помогают степным жителям найти безопасный дом. Это словно охранный щит для природы, только без доспехов и мечей.
</a:t>
            </a:r>
            <a:endParaRPr lang="en-US" sz="8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жители степи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Дрофа — крупная степная птица, которой нужны открытые пространства. Она становится редкой, когда исчезают тихие места для жизни и гнездования.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орёл — сильная хищная птица, но и ему нужна спокойная степь. Если нарушить природное равновесие, таким птицам становится труднее жить.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— удивительная антилопа степей. Ему нужны большие свободные территории, поэтому потеря мест обитания особенно опасна.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Стрепет тоже зависит от степных просторов. Ему трудно выживать там, где человек слишком часто тревожит землю и птиц.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7734" y="1479650"/>
            <a:ext cx="2714532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степь меняется по сезонам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степь просыпается особенно быстро. Травы тянутся к солнцу, появляются яркие цветы, а птицы возвращаются после долгого пути и начинают строить гнёзда.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делает степь золотистой и сухой, а осенью она становится мягко-жёлтой, будто накрытой тёплым покрывалом. Зимой жизнь замирает, но не исчезает: семена и корни ждут весны.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784025"/>
            <a:ext cx="552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839225"/>
            <a:ext cx="552000" cy="44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784025"/>
            <a:ext cx="552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степь называют землёй ветров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Открытое пространство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почти нет лесов и высоких холмов, поэтому ветер свободно разгоняется по ровной земле и почти ничто его не останавливает.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Сухость и пыль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быстро высушивать почву и поднимать пыль. Поэтому степным растениям приходится особенно беречь влагу.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и путешественник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семена растений на новые места. Так степные травы расселяются дальше, словно маленькие путешественники.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под землёй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укрытие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помогают степным животным пережить жару, холод и встречу с хищником. Под землёй тише, безопаснее и намного уютнее, чем на открытом пространстве.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ходы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Суслики, сурки и хомяки роют целые системы ходов. Там бывают разные «комнаты», где можно спрятаться, отдохнуть и вырастить детёнышей.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степи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рассвете степь особенно тихая, и в такой момент хорошо слышно пение жаворонка. Кажется, будто он приветствует новый день.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зверьки в степи бегают к норе быстрее, чем мы успеваем моргнуть. Им нельзя медлить — вокруг слишком открытое пространство.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Ковыль на ветру колышется так красиво, что его пушистые метёлки напоминают серебряные нити. Степь умеет быть очень нарядной.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Издалека степь может показаться пустой, но это обман. Стоит присмотреться внимательнее, и она сразу показывает свой живой характер.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зоне степей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— это просторная равнина с травами, сухим климатом и очень плодородной почвой. Здесь живут растения и животные, которые умеют справляться с жарой, ветром и нехваткой воды.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полезны людям и нужны природе. Они дают урожай, кормят животных и сохраняют редкие виды, поэтому к ним нужно относиться бережно и внимательно.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степей: красивая, богатая и нуждающаяся в защите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удивляет простором, яркими травами и богатой землёй. Она помогает людям и остаётся домом для многих живых существ, поэтому её особенно важно беречь.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2026-05-21T10:00:03Z</dcterms:created>
  <dcterms:modified xsi:type="dcterms:W3CDTF">2026-05-21T10:00:03Z</dcterms:modified>
</cp:coreProperties>
</file>