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жизнь и стабильность природных и социальных систем.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биоразнообразия: ключевая задача современной цивилизации
</a:t>
            </a:r>
            <a:endParaRPr lang="en-US" sz="23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биоразнообразие и почему оно важно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это различия на генетическом, видовом и экосистемном уровнях. Его сохранение обеспечивает чистоту воды и воздуха, поддерживает биологические циклы и устойчивость природы.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ключевых уровней биоразнообразия в экосистемах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основа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вариации внутри видов помогают популяциям адаптироваться к изменениям среды и сохранять здоровье. Эта вариативность снижает риски болезней и вымирания.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стабилизирует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обеспечивает устойчивость пищевых цепей и предотвращает доминирование одних организмов, что важно для баланса и стабильности природы.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создает условия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сообществ формирует разные среды обитания, поддерживает сложные биотические связи и обеспечивает местообитания для множества организмов.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Серьезное уменьшение численности животных указывает на глобальный кризис биоразнообразия.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2020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сокращение наблюдается в популяциях позвоночных животных с 1970 года.
</a:t>
            </a:r>
            <a:endParaRPr lang="en-US" sz="217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сокращения биоразнообразия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факторы с их вкладом и примерами воздействия.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доминируют в снижении биоразнообразия.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2019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 в Красной книге МСОП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символ уязвимости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находится на грани исчезновения из-за потери среды обитания и браконьерства. Его сохранение требует комплексных природоохранных мер.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 Явы — редкость под угрозой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носорог сталкивается с сокращением ареала и браконьерством. Уловия его выживания связаны с охраной природных территорий.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Сумчатый волк — пример полного вымирания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исчез в XX веке из-за деятельности человека. Его гибель показывает опасность утраты биоразнообразия для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 (1900–2020 гг.)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послевоенный период наблюдается резкий рост числа вымерших видов, особенно млекопитающих и птиц.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утрат отражает усиление антропогенного давления и последствий экологических кризисов.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Red List,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биоразнообразия для ресурсов человека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животными обеспечивает более 80% мировых пищевых культур, что критично для глобального питания.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40% лекарств созданы на основе природных веществ, полученных из растений и микроорганизмов, что подчеркивает медицинское значение природы.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сельскохозяйственных культур повышает устойчивость к заболеваниям и меняющимся климатическим условиям.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природы — вклад в жизнь и экономику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 регуляция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очищают воздух и воду, регулируют климат, снижая негативные воздействия загрязнений и климатических изменений.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производство пищи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разнообразию живых организмов происходит опыление растений и формирование пищевых ресурсов, что жизненно важно для сельского хозяйства.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 и защита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леса и лесные массивы защищают берега и обеспечивают места для отдыха и туризма, принося экономическую пользу и улучшая качество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потери биологического разнообразия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 уменьшает урожайность и ухудшает качество продовольственных ресурсов, что угрожает продовольственной безопасности.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экосистем увеличивает распространение заболеваний и паразитов среди людей и животных.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 ведет к экономическим убыткам в сельском хозяйстве, туризме и сфере здравоохранения, снижая общую стабильность.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ухудшают условия жизни человека, сказываясь на ресурсах и здоровье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изменения климата и состояния биоразнообразия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приводят к смещению ареалов обитания многих видов, повышая частоту экстремальных погодных явлений, что особенно опасно для видов с узкой экологической нишей.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снижает способность экосистем эффективно поглощать углекислый газ, ослабляя их роль в регулировании глобального климата и усилении климатических кризисов.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порочный круг, где климатические изменения усиливают утрату видов, а снижение биоразнообразия препятствует адаптации природы к новым климатическим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глобальная проблема для экосистем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норка и угроза для европейской выдры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норка активно вытесняет европейскую выдру, изменяя местные экосистемы. Этот хищник изменяет пищевые цепи, что негативно сказывается на разнообразии водных обитателей.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Сосновского снижает плодородие почв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Инвазивное растение борщевик Сосновского быстро распространяется, подавляя местные виды. Его присутствие снижает качество почв и нарушает привычные сельскохозяйственные ландшафты.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карп — угроза рекам и озёрам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рыбы вытесняет коренные виды, конкурируя за корм и место обитания. Его распространение наносит экономический ущерб рыболовству и приводит к нарушению экосистем водоёмов.
</a:t>
            </a:r>
            <a:endParaRPr lang="en-US" sz="10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природоохранных мер в разных странах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Указаны ключевые показатели по охране природы: площадь ООПТ, бюджет и динамика численности охраняемых видов. Данные иллюстрируют эффективность инвестиций и подходы к сохранению биоразнообразия.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охраняемых территорий и стабильное финансирование способствуют увеличению численности видов, как показывает опыт Коста-Рики.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2022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программы охраны природы
</a:t>
            </a:r>
            <a:endParaRPr lang="en-US" sz="2235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(1992)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Учреждена для защиты биоразнообразия, устойчивого использования ресурсов и справедливого распределения выгод от использования генетических ресурсов.
</a:t>
            </a:r>
            <a:endParaRPr lang="en-US" sz="1031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в области устойчивого развития (2015)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Определили глобальные задачи, включая сохранение экосистем и видов, до 2030 года для устойчивого развития человечества.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Рамочная программа IPBES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для оценки состояния биоразнообразия и экосистемных услуг, протоколы способствуют научному сотрудничеству и принятию решений.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ООН по окружающей среде (ЮНЕП)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Содействует координации множества международных инициатив и мониторингу состояния окружающей среды на глобальном уровне.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как инструмент мониторинга исчезающих видов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риска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МСОП классифицирует виды по степени угрозы: от вымерших до уязвимых. Это обеспечивает системный подход к мониторингу и приоритетам охраны природы.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образовании и международном сотрудничестве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регулярно обновляется на основе научных наблюдений и служит инструментом для образовательных программ и координации международных природоохранных усилий.
</a:t>
            </a:r>
            <a:endParaRPr lang="en-US" sz="10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банки: сохранение биологического разнообразия для будущих поколений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функционирует более 1750 генетических банков, которые аккумулируют семена, ткани и клетки диких и культурных растений для долгосрочного хранения.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хранилище семян на Шпицбергене — один из крупнейших объектов, где содержится свыше одного миллиона образцов, защищающих мир от потерь генетических ресурсов.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банки обеспечивают сохранение уникальной наследственности видов, что гарантирует возможность восстановления утраченных популяций и адаптацию к климатическим изменениям.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просвещения в охране природы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воспитывает понимание ответственного отношения к природе и формирует базовые навыки устойчивого природопользования среди молодёжи.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вузах реализуются волонтёрские проекты и акции, которые вовлекают студентов в практическую охрану окружающей среды и поддерживают интерес к экологии.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экологических знаний через СМИ, социальные сети и просветительские кампании способствует формированию широкого общественного участия в сохранении природы.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 Всемирный день окружающей среды, служат платформой для мотивации и консолидируют усилия различных групп по защите биоразнообразия.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экодвижений и волонтёрских инициатив с 2000 по 2023 год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число экологических волонтёров превысило 5 миллионов, отражая глобальный рост осведомлённости и активности в защите природы.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интереса к экологическому волонтёрству, что создаёт мощную поддержку для реализации природоохранных проектов.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2023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каждого: индивидуальные действия по сохранению природы
</a:t>
            </a:r>
            <a:endParaRPr lang="en-US" sz="2147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волонтёрство и поддержку устойчивого туризма стимулируют осознанное потребление и повышают общественную ответственность, создавая позитивное влияние на окружающую среду.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одноразового пластика и участие в местных экологических акциях помогают уменьшить нагрузку на природу и сохранить биологическое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— основа устойчивого будущего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усилия государств, научного сообщества и граждан играют решающую роль в защите природы и формировании здоровой среды жизни для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2026-05-10T01:41:13Z</dcterms:created>
  <dcterms:modified xsi:type="dcterms:W3CDTF">2026-05-10T01:41:13Z</dcterms:modified>
</cp:coreProperties>
</file>