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 Океания: географическое положение, открытия, строение и рельеф
</a:t>
            </a:r>
            <a:endParaRPr lang="en-US" sz="2232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регион, как его открывали европейцы, и как тектоника формирует рельеф.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 Океания: почему это важно изучать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единственный материк целиком в Южном полушарии и родина множества неповторимых видов. Океания — тысячи островов Тихого океана, разделённых на Меланезию, Микронезию и Полинезию. Из‑за удалённости здесь много эндемиков.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Юг, где начинается тропический мир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лежит в Южном и Восточном полушариях и в основном в тропических и субтропических широтах. Поэтому внутренние районы часто получают меньше влаги, чем побережья. Это помогает понять, почему климат внутри материка нередко засушливый.
</a:t>
            </a:r>
            <a:endParaRPr lang="en-US" sz="1001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 моря вокруг материка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омывают Индийский и Тихий океаны. У берегов находятся Арафурское, Коралловое и Тасманово моря. По карте сразу видно: вода окружает Австралию, но до центра влага доходит не везде.
</a:t>
            </a:r>
            <a:endParaRPr lang="en-US" sz="1158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центр суше, чем берега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внутренней территории далеко от океанической влаги. Воздушные массы теряют влагу по мере продвижения вглубь материка. Так на карте природы особенно заметны засушливые районы вдали от побережья.
</a:t>
            </a:r>
            <a:endParaRPr lang="en-US" sz="1063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на карте: что вы увидите за 30 секунд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3886" y="1611696"/>
            <a:ext cx="3243873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Океании и их особенности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Океании на подрегионы помогает увидеть различия островов, климата и происхождения природных объектов.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— это не один остров, а большой островной регион: подрегионы различаются по размерам островов и их происхождению.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физическая карта мира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открывали и исследовали Австралию и Океанию
</a:t>
            </a:r>
            <a:pPr algn="l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цепочка плаваний и экспедиций (от ранних представлений до картографирования).
</a:t>
            </a:r>
            <a:endParaRPr lang="en-US" sz="2072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европейские открытия берегов Австралии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1606 — Виллем Янсзон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 первых европейцев он достиг северных берегов Австралии. Плавание стало важной отправной точкой для дальнейших поисков и описаний.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1642 — Абель Тасман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Абель Тасман исследовал южные районы и открыл остров, который позже назвали Тасманией. Это расширило европейские знания о южных морях.
</a:t>
            </a:r>
            <a:endParaRPr lang="en-US" sz="1173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1770 — Джеймс Кук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Джеймс Кук подробно описал восточное побережье Австралии. Его наблюдения помогли точнее наносить береговую линию на карты.
</a:t>
            </a:r>
            <a:endParaRPr lang="en-US" sz="1173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Тектоническое положение Австралии и Океании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плит не только создают землетрясения и вулканы, но и формируют формы дна океана — от желобов до островных дуг.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Показанные районы особенно активны, поэтому Океания действительно относится к одним из наиболее подвижных зон земной коры.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материалов по тектонике плит (карты и схемы учебника).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Австралийская платформа и древнее основание материка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Австралия в целом «устойчива»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Австралии лежит на древней Австралийской платформе. Её фундамент сложен очень старыми кристаллическими породами, а сверху часто располагаются осадочные толщи. Такая «база» помогает понять, почему материк относительно спокоен в тектоническом плане.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скрывается под поверхностью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Платформа отличается относительной устойчивостью, поэтому на материке обычно меньше высоких гор и почти нет протяжённых областей сильной складчатости. Следовательно, общий облик рельефа чаще связан с равнинами и плоскогорьями.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части рельефа Австралии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Западно-Австралийское плоскогорье занимает большую часть материка на западе. Здесь преобладают плато и пустыни, поэтому ландшафты часто выглядят сухими и открытыми.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Центральную часть обычно выделяют как Центральную низменность. В рельефе заметны низкие равнины и впадины, которые формируют «внутренний» облик Австралии и влияют на природные условия.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востоке расположены Восточно-Австралийские горы, включая Большой Водораздельный хребет. Горная полоса заметно меняет условия на побережье и внутри материка, поэтому природа здесь разнообразнее.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587" y="1611696"/>
            <a:ext cx="3607183" cy="29653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формы рельефа Австралии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— ключевые области рельефа и ориентиры по высотам материка.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высоты местами заметно различаются, в целом Австралия остаётся материком низких и средних форм рельефа.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карта Австралии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Австралии много сухих территорий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лежит в тропическом поясе, и большая часть суши находится далеко от океана. Поэтому внутренние районы получают мало влажного воздуха и чаще попадают под сухие нисходящие потоки.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Значительные площади занимают пустыни и полупустыни. Самые известные — Большая Песчаная, Большая Виктория и Симпсон, где природные условия особенно суровы.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опускается, он нагревается и становится менее способным образовывать облака и осадки. В результате дожди редки, а испарение в разы усиливает засушливость климата.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заметно выше на побережьях, особенно на востоке и северо-востоке. Морские бризы приносят больше влаги, а рельеф помогает ей выпадать в виде осадков.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Водораздельный хребет и восток материка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Водораздельный хребет тянется вдоль восточной окраины Австралии более чем на 3000 км. Он играет роль «барьера»: перехватывает влажный воздух, идущий с Тихого океана.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на восточных склонах осадков выпадает заметно больше, чем в центральной части материка. Климат и ландшафты здесь разнообразнее: от более влажных районов до участков с выраженной сменой сезонов.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дуги, вулканы и глубоководные желоба Океании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этих участках субдукции морское дно подгибается, запускается вулканизм и формируются дугообразные острова, а рядом возникают глубоководные желоба.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районов показывает: вулканы и желоба тесно связаны с активными движениями плит, поэтому многие острова Океании имеют «молодой» тектонический возраст.
</a:t>
            </a:r>
            <a:endParaRPr lang="en-US" sz="75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школьной физической карте и учебным материалам по тектонике, без количественных измерений (качественная привязка к районам), 2026-05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2055822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2055822"/>
            <a:ext cx="9000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8617" y="3634590"/>
            <a:ext cx="900000" cy="90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Зеландия как самый тектонически активный район региона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1664415" y="2145822"/>
            <a:ext cx="2448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плит
</a:t>
            </a:r>
            <a:pPr algn="l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расположена на стыке Австралийской и Тихоокеанской плит. Именно на границе чаще всего происходят землетрясения и формируются молодые горные формы.
</a:t>
            </a:r>
            <a:endParaRPr lang="en-US" sz="896" dirty="0"/>
          </a:p>
        </p:txBody>
      </p:sp>
      <p:sp>
        <p:nvSpPr>
          <p:cNvPr id="15" name="Text 2"/>
          <p:cNvSpPr txBox="1"/>
          <p:nvPr/>
        </p:nvSpPr>
        <p:spPr>
          <a:xfrm>
            <a:off x="6029247" y="2106372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вулканизм
</a:t>
            </a:r>
            <a:pPr algn="l" indent="0" marL="0">
              <a:lnSpc>
                <a:spcPct val="100000"/>
              </a:lnSpc>
              <a:buNone/>
            </a:pPr>
            <a:r>
              <a:rPr lang="en-US" sz="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часть островов и вулканические районы связаны с подвижками коры. Там часто активизируются вулканы, а местность меняется сравнительно быстро по геологическим меркам.
</a:t>
            </a:r>
            <a:endParaRPr lang="en-US" sz="853" dirty="0"/>
          </a:p>
        </p:txBody>
      </p:sp>
      <p:sp>
        <p:nvSpPr>
          <p:cNvPr id="16" name="Text 3"/>
          <p:cNvSpPr txBox="1"/>
          <p:nvPr/>
        </p:nvSpPr>
        <p:spPr>
          <a:xfrm>
            <a:off x="3828084" y="3721441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Гейзеры и горячие источники
</a:t>
            </a:r>
            <a:pPr algn="l" indent="0" marL="0">
              <a:lnSpc>
                <a:spcPct val="100000"/>
              </a:lnSpc>
              <a:buNone/>
            </a:pPr>
            <a:r>
              <a:rPr lang="en-US" sz="8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гейзеров и горячих источников указывает, что в недрах сохраняется тепловая активность. Эти природные проявления поддерживаются процессами на глубине.
</a:t>
            </a:r>
            <a:endParaRPr lang="en-US" sz="886" dirty="0"/>
          </a:p>
        </p:txBody>
      </p:sp>
      <p:sp>
        <p:nvSpPr>
          <p:cNvPr id="17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8071" y="1611696"/>
            <a:ext cx="4295502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Австралии и островов Океании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возраст материка, тип строения земной коры и близость к океану отражаются на климате, рельефе и опасных природных явлениях.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разница — происхождение и тектоническая активность: Австралия более устойчива и суха внутри, а острова Океании чаще связаны с подвижными границами плит.
</a:t>
            </a:r>
            <a:endParaRPr lang="en-US" sz="75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школьной физической карте мира.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материка и активность Океании: влияние тектоники
</a:t>
            </a:r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формирования рельефа: от древней платформы к подвижным окраинам Тихого океана.
</a:t>
            </a:r>
            <a:endParaRPr lang="en-US" sz="2041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67" y="1946708"/>
            <a:ext cx="504000" cy="4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6294" y="1918708"/>
            <a:ext cx="504000" cy="50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56516" y="1946708"/>
            <a:ext cx="504000" cy="44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4160" y="3545474"/>
            <a:ext cx="720000" cy="64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3558" y="3545474"/>
            <a:ext cx="720000" cy="64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географические ориентиры региона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1110824" y="1719500"/>
            <a:ext cx="172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Австралия
</a:t>
            </a:r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задаёт «центр координат» региона: именно его границы отделяют воды Индийского и Тихого океанов, а внутренние районы формируют общий фон природных условий.
</a:t>
            </a:r>
            <a:endParaRPr lang="en-US" sz="885" dirty="0"/>
          </a:p>
        </p:txBody>
      </p:sp>
      <p:sp>
        <p:nvSpPr>
          <p:cNvPr id="16" name="Text 2"/>
          <p:cNvSpPr txBox="1"/>
          <p:nvPr/>
        </p:nvSpPr>
        <p:spPr>
          <a:xfrm>
            <a:off x="4092422" y="1719500"/>
            <a:ext cx="172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Гвинея и Тасмания
</a:t>
            </a:r>
            <a:pPr algn="l" indent="0" marL="0">
              <a:lnSpc>
                <a:spcPct val="100000"/>
              </a:lnSpc>
              <a:buNone/>
            </a:pPr>
            <a:r>
              <a:rPr lang="en-US" sz="8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Гвинея расположена ближе к северу и связана с островными зонами, а Тасмания находится южнее Австралии. Вместе они расширяют представление о регионе за материком.
</a:t>
            </a:r>
            <a:endParaRPr lang="en-US" sz="848" dirty="0"/>
          </a:p>
        </p:txBody>
      </p:sp>
      <p:sp>
        <p:nvSpPr>
          <p:cNvPr id="17" name="Text 3"/>
          <p:cNvSpPr txBox="1"/>
          <p:nvPr/>
        </p:nvSpPr>
        <p:spPr>
          <a:xfrm>
            <a:off x="7002354" y="1719500"/>
            <a:ext cx="172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Зеландия
</a:t>
            </a:r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Зеландия помогает различать островные дуги и тектоническую активность. Её положение на карте заметно выделяется среди других объектов Океании.
</a:t>
            </a:r>
            <a:endParaRPr lang="en-US" sz="885" dirty="0"/>
          </a:p>
        </p:txBody>
      </p:sp>
      <p:sp>
        <p:nvSpPr>
          <p:cNvPr id="18" name="Text 4"/>
          <p:cNvSpPr txBox="1"/>
          <p:nvPr/>
        </p:nvSpPr>
        <p:spPr>
          <a:xfrm>
            <a:off x="5893601" y="3505474"/>
            <a:ext cx="2736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Коралловое, Тасманово и Арафурское моря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морей задают ориентиры для чтения карты: они помогают понять, какие воды окружают Австралию, и где проходит «переход» между разными частями региона.
</a:t>
            </a:r>
            <a:endParaRPr lang="en-US" sz="944" dirty="0"/>
          </a:p>
        </p:txBody>
      </p:sp>
      <p:sp>
        <p:nvSpPr>
          <p:cNvPr id="19" name="Text 5"/>
          <p:cNvSpPr txBox="1"/>
          <p:nvPr/>
        </p:nvSpPr>
        <p:spPr>
          <a:xfrm>
            <a:off x="1397796" y="3505474"/>
            <a:ext cx="2736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Архипелаги Фиджи, Самоа и Гавайи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островные группы показывают, как много «островов-узлов» встречается в Тихом океане. По ним удобно тренировать ориентирование и понимание границ Океании.
</a:t>
            </a:r>
            <a:endParaRPr lang="en-US" sz="944" dirty="0"/>
          </a:p>
        </p:txBody>
      </p:sp>
      <p:sp>
        <p:nvSpPr>
          <p:cNvPr id="20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контрасты Австралии и Океании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объясняются сочетанием широт, расстояния до океана, рельефа и тектонических процессов. Поэтому рядом могут соседствовать пустынные участки суши и влажные островные ландшафты.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природные условия определяются не только климатом, но и географией островов и материков. Поэтому Океания особенно «разнообразна» по сравнению с внутренними районами Австралии.
</a:t>
            </a:r>
            <a:endParaRPr lang="en-US" sz="737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школьной физической карте мира (качественное сопоставление зон без точных численных показателей), 2026-05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открытий и исследований для науки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экспедиции уточнили очертания материка, островов и береговых линий. Благодаря этому карты стали точнее, а стало проще планировать дальнейшие маршруты и сравнивать природные участки.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Позднейшие исследования собрали сведения о рельефе, климате, почвах, растительном и животном мире. Учёные связывали наблюдения на местности с общими закономерностями природы.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региона помогло понять роль древних платформ, границ литосферных плит и процессов образования островов в Тихом океане. Так география теснее связалась с тектоникой и историей Земли.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55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материк и островной мир — разные «по происхождению»
</a:t>
            </a:r>
            <a:endParaRPr lang="en-US" sz="3255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— древний, устойчивый и преимущественно низкий материк с сухим внутренним районом и более влажными окраинами. Океания — огромный островной регион с вулканическими островами, коралловыми атоллами и активными границами плит.
</a:t>
            </a:r>
            <a:endParaRPr lang="en-US" sz="137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2026-05-13T20:59:47Z</dcterms:created>
  <dcterms:modified xsi:type="dcterms:W3CDTF">2026-05-13T20:59:47Z</dcterms:modified>
</cp:coreProperties>
</file>