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 «Курочка ряба и десять утят»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курочке и десяти утятах для первого класса.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писал для детей просто, звонко и очень понятно. Его короткие стихи легко запоминаются, а рифма, звук и шутка помогают читать с интересом и улыбкой.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— поэт для детей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короткие строки и ясные слова, поэтому ребёнок быстро понимает смысл и не теряет мысль при чтении.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текст и делают его похожим на игру. Чтение становится увереннее, даже если стихотворение читают впервые.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рифмы и весёлый ритм создают ощущение песенки. От этого стихотворение звучит легко, бодро и очень живо.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в стихотворении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Курочка — рядом 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Курочка создаёт ощущение дома, уюта и заботы. Она спокойна и надёжна, словно рядом всегда есть защита и порядок.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— шумная компания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утят выглядят любопытными и очень подвижными. Они напоминают дружную детскую компанию: всё время двигаются, шумят и радуются каждому новому мгновению.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маленькая история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курочку и понимает, что действие происходит в знакомом, домашнем мире.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Суета и движение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бегают, путаются и попадают в смешные бытовые ситуации, поэтому сюжет всё время движется вперёд.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порядка и доброты: история заканчивается просто и понятно, без тревоги.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утят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становятся заметны десять маленьких утят. Их сразу воспринимаешь как весёлую и шумную группу.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помогает быстрее войти в текст. Оно звучит ласково и настраивает на лёгкое, дружелюбное чтение.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напоминает знакомую сказку «Курочка Ряба», поэтому читатель сразу ждёт чего-то доброго, привычного и немного волшебного.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берёт сказочный образ и переносит его в повседневную жизнь. Получается не старая сказка, а весёлое стихотворение о домашних птицах.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названии слышится сказка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домашний мир стихотворения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будто разворачивается совсем рядом с домом, где всё знакомо и безопасно. Здесь нет страха или опасности, а есть спокойный двор, обычные звуки и ощущение тёплой повседневной жизни. Такой мир легко представить даже младшему школьнику.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хлопоты
</a:t>
            </a:r>
            <a:pPr algn="ctr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создают живую суету, но эта суета не тревожит. Она похожа на утреннюю беготню во дворе, когда всё вокруг движется, шумит и вызывает улыбку. В этой обстановке особенно заметна забота курочки.
</a:t>
            </a:r>
            <a:endParaRPr lang="en-US" sz="123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не большие события, а маленькие бытовые картины. Они делают историю близкой и понятной: рядом дом, двор, птицы и обычная жизнь. Из таких простых деталей возникает тёплое настроение.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 помогает легко считать и запоминать их количество.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делает стихотворение удобным для первого знакомства со счётом. Ребёнок не решает задачу, а играет с числом и запоминает его естественно.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Я. Маршака «Курочка ряба и десять утят»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чётко и бодро, потому что строки построены ровно и не перегружены сложными словами. Это помогает читать без спешки и с удовольствием.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создают ощущение движения. Кажется, будто утята не только бегают по двору, но и задают ритм самому чтению.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приятно произносить вслух, потому что он почти поётся. Именно поэтому его легко читать хором, по ролям или наизусть.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вызывает улыбку, потому что в нём много движения, суеты и добрых смешных моментов. Всё происходит легко, без напряжения и без грубости.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настроение. Хочется снова вернуться к этой маленькой истории, где есть забота, весёлый шум и радость обычного дня.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у Маршака похожи на шумных малышей: они не сидят на месте, всё время бегут, ковыляют, оглядываются и сразу привлекают внимание своей живостью.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утята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всё интересно вокруг, поэтому они легко отвлекаются и попадают в смешные бытовые ситуации. Такое поведение напоминает детскую любознательность и непоседливость.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утёнок кажется частью дружной компании, где никто не хочет отставать. Из-за этого в стихотворении постоянно чувствуется движение, суета и весёлый беспорядок.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утят поэт показывает, как забавно выглядит маленький мир, если смотреть на него внимательно. В их образе есть и озорство, и трогательная беззащитность.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Курочка в стихотворении выглядит спокойной и надёжной. Она словно держит рядом весь дом, поэтому рядом с ней чувствуется порядок, тепло и уверенность.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связан с заботой о малышах. Даже когда утята шумят и бегают, курочка остаётся рядом, как внимательная мама, которая всё замечает и всё понимает.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образу стихотворение становится особенно добрым. Курочка помогает почувствовать, что в маленькой истории есть защита, уют и тихая ласка.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курочки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Маршака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ясному языку стихотворение удобно пересказывать и учить наизусть. В нём нет длинных описаний, поэтому мысль остаётся чёткой и понятной.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понятные и точные слова, которые легко узнают младшие школьники. Поэтому стихотворение читается без усилий и сразу становится близким.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 строки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 Маршака короткие и звонкие. Они хорошо ложатся на слух, создают ритм и помогают читать текст почти как весёлую песенку.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 стихотворении не обижают героев. Они вызывают улыбку, потому что утята попадают в суету, а взрослый тон автора остаётся мягким и дружелюбным.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повторов, быстрых движений и неожиданного поведения малышей. Читатель смеётся не над кем-то, а вместе с весёлой историей.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помогает легко следить за маленькой домашней историей.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стихотворение учит видеть смешное в обычной жизни. Даже маленькая домашняя суета может стать весёлой историей, если рассказать её с добром.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как важно быть внимательным и заботливым по отношению к младшим. Курочка рядом с утятами показывает пример спокойной и доброй опеки.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замечать рифму, повтор и счёт. Эти особенности делают чтение интересным и тренируют слух, память и чувство ритма.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удобно читать вслух
</a:t>
            </a:r>
            <a:endParaRPr lang="en-US" sz="3016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ясный ритм помогают читать выразительно и без спешки. Речь звучит чётко, а повторяющиеся слова легко подхватываются всем классом.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хорошо подходит для чтения дома и на уроке литературного чтения. Он не перегружает слух, быстро запоминается и вызывает у детей живой отклик.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Маршака часто слышны игра со звуком, ритм и точные, яркие образы. Он умеет говорить о простом так, чтобы это сразу запоминалось детям.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другие детские стихи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продолжает его любимый способ писать для маленьких читателей: коротко, понятно и очень живо. В нём нет лишних слов, зато есть движение и улыбка.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часто делает героями животных, чтобы показать характеры через поведение. Здесь утята и курочка сразу становятся узнаваемыми и близкими, как знакомые из двора.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подходу детские стихи звучат легко и радостно. Они помогают не только читать, но и слушать язык, замечать его музыку и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и тёплая история о курочке и десяти утятах. В ней всё построено так, чтобы ребёнку было легко следить за событиями.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соединяются счёт, ритм, сказочный оттенок и добрый смех. Такое сочетание делает текст особенно понятным и приятным для чтения.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быстро запоминается и нравится младшим школьникам. Оно оставляет светлое впечатление и помогает полюбить поэзию.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история, которая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Маршака показывает, как из простых слов и обычной домашней сцены рождается живая, добрая поэзия, которую хочется читать и перечитывать.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2026-05-24T02:49:51Z</dcterms:created>
  <dcterms:modified xsi:type="dcterms:W3CDTF">2026-05-24T02:49:51Z</dcterms:modified>
</cp:coreProperties>
</file>