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увеличительные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приборы открывают невидимые детали мира вокруг нас.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приборы появились ещё в античности и веками совершенствовались. С ними стали видимы клетки, бактерии и далекие планеты, расширяя границы знаний человечества.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роль увеличительных приборов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увеличительные приборы и зачем они нужны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компоненты 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Линзы и зеркала внутри приборов изменяют путь света, обеспечивая чёткое и увеличенное изображение различных объектов.
</a:t>
            </a:r>
            <a:endParaRPr lang="en-US" sz="1157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увеличительных 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устройства создают увеличенное изображение объектов, позволяя рассматривать мелкие детали и отдалённые предметы, недоступные обычному взгляду.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приборов
</a:t>
            </a:r>
            <a:pPr algn="l" indent="0" marL="0">
              <a:lnSpc>
                <a:spcPct val="100000"/>
              </a:lnSpc>
              <a:buNone/>
            </a:pPr>
            <a:r>
              <a:rPr lang="en-US" sz="441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увеличительных приборов есть простые — лупы и сложные — микроскопы, телескопы и бинокли, отличающиеся конструкцией и назначением.
</a:t>
            </a:r>
            <a:endParaRPr lang="en-US" sz="123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2700" y="2219622"/>
            <a:ext cx="2711400" cy="25816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74900" y="2219622"/>
            <a:ext cx="2711400" cy="25816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6350" y="2219622"/>
            <a:ext cx="2711400" cy="25816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увеличительных приборов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712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увеличительные приборы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 — самый простой прибор, использующий одну выпуклую линзу для увеличения объектов в 2-10 раз, удобен в быту и обучении.
</a:t>
            </a:r>
            <a:endParaRPr lang="en-US" sz="1194" dirty="0"/>
          </a:p>
        </p:txBody>
      </p:sp>
      <p:sp>
        <p:nvSpPr>
          <p:cNvPr id="14" name="Text 3"/>
          <p:cNvSpPr txBox="1"/>
          <p:nvPr/>
        </p:nvSpPr>
        <p:spPr>
          <a:xfrm>
            <a:off x="6173513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бинокли для наблюдений вдали
</a:t>
            </a:r>
            <a:pPr algn="l" indent="0" marL="0">
              <a:lnSpc>
                <a:spcPct val="100000"/>
              </a:lnSpc>
              <a:buNone/>
            </a:pPr>
            <a:r>
              <a:rPr lang="en-US" sz="4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и бинокли используют линзы или зеркала, чтобы рассматривать звёзды, планеты и удалённые объекты на больших расстояниях.
</a:t>
            </a:r>
            <a:endParaRPr lang="en-US" sz="1194" dirty="0"/>
          </a:p>
        </p:txBody>
      </p:sp>
      <p:sp>
        <p:nvSpPr>
          <p:cNvPr id="15" name="Text 4"/>
          <p:cNvSpPr txBox="1"/>
          <p:nvPr/>
        </p:nvSpPr>
        <p:spPr>
          <a:xfrm>
            <a:off x="3314965" y="1493062"/>
            <a:ext cx="251328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— окна в микромир
</a:t>
            </a:r>
            <a:pPr algn="l" indent="0" marL="0">
              <a:lnSpc>
                <a:spcPct val="100000"/>
              </a:lnSpc>
              <a:buNone/>
            </a:pPr>
            <a:r>
              <a:rPr lang="en-US" sz="4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оптические приборы с несколькими линзами для изучения микроскопических организмов и структур с большим увеличением.
</a:t>
            </a:r>
            <a:endParaRPr lang="en-US" sz="121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элементы используют преломление и отражение света для создания увеличенного изображения объекта.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действия увеличительных приборов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приборы обеспечивают увеличения от нескольких раз до миллионов, открывая новые уровни исследования и понимания.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Линзы фокусируют световые лучи, изменяя образ объекта на больший и более детализированный, чем видимый невооружённым глазом.
</a:t>
            </a:r>
            <a:endParaRPr lang="en-US" sz="98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Лупа: простая и эффективная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одной выпуклой линзы, увеличивает объекты в 2–10 раз, идеальна для изучения насекомых и чтения мелкого текста.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в быту, науке и хобби — ювелиры и коллекционеры часто применяют лупы для оценки мелких деталей предметов.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229" y="2573391"/>
            <a:ext cx="3986205" cy="20787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2600" y="2573391"/>
            <a:ext cx="3986205" cy="20787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— ключ к микромиру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Оптические микроскопы в биологии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Позволяют увлечься миром клеток и микроорганизмов с увеличением до 2000 раз, широко применяются в учебных и научных лабораториях.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83018" y="1450350"/>
            <a:ext cx="3898617" cy="10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микроскопы и их возможности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Служат для наблюдения мельчайших структур с увеличением до миллионов раз, раскрывая детали, недоступные оптическим приборам.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Телескопы: исследование Вселенной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первых телескопов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Изобретённые в XVII веке, телескопы позволили открыть планеты за пределами Земли и понять структуру космоса.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телескопов и их устройство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Рефракторы и рефлекторы различаются по способу фокусировки света, оптимизируя изображение далеких объектов в космосе.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увеличения: сравнение приборов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прибор служит своей цели, обеспечивая характерные диапазоны увеличения и область применения.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увеличении отражают специализацию приборов для микромира или космоса.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материалы по оптике, 2024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и материалы лупы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элемент — выпуклая линза из стекла или пластика, обеспечивающая необходимое увеличение и чёткость изображения.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и ручка делают использование удобным и защищают линзу; модель может включать подсветку для работы в темноте.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частей микроскопа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микроскопа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включает окуляр для наблюдения и объектив, который увеличивает изображение объекта. Револьверная головка позволяет сменять линзы, изменяя степень увеличения.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каждого элемента в работе прибора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Предметный столик фиксирует препарат, а источник света (зеркало или лампа) освещает объект. Фокусировочные механизмы помогают получить чёткое изображение.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телескопа: оптические схемы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от удалённых объектов проходит через объектив, где лучи собираются в точке фокуса. Окуляр увеличивает картинку, создавая чёткое изображение для наблюдателя.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бывают рефракторами с линзовой оптикой, рефлекторами с зеркалами и комбинированными. Каждый тип использует особые технологии для улучшения качества изображения.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419808"/>
            <a:ext cx="3848986" cy="137544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увеличительных приборов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характеристику лупы, микроскопа и телескопа по увеличению и назначению.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различаются не только в степени увеличения, но и в сфере применения, что позволяет выбрать оптимальный инструмент для конкретной задачи.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по биологии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525312"/>
            <a:ext cx="3889948" cy="32935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3933" y="3683547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Галилей в 1609 году с помощью собственного телескопа открыл спутники Юпитера, расширив представления о Солнечной системе.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открытия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3933" y="1861836"/>
            <a:ext cx="3893693" cy="11360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компаунд-микроскопы созданы братьями Янсен в 1590 году в Голландии, что положило начало развитию микроскопии как науки.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увеличительных приборов в повседневной жизни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Микроскопы в образовании и медицине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лабораториях микроскопы позволяют учащимся наблюдать клетки и ткани. Врачи используют их для анализа крови и выявления заболеваний.
</a:t>
            </a:r>
            <a:endParaRPr lang="en-US" sz="1155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в повседневности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Лупы широко используют люди с ослабленным зрением для чтения мелкого текста. Также ювелиры применяют их для оценки качества драгоценных камней и ювелирных изделий.
</a:t>
            </a:r>
            <a:endParaRPr lang="en-US" sz="1202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Телескопы для любителей и исследователей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413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Любители астрономии используют телескопы для наблюдения за звёздами и планетами. Эти приборы популярны в кружках юных астрономов.
</a:t>
            </a:r>
            <a:endParaRPr lang="en-US" sz="11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2" y="87313"/>
            <a:ext cx="4502078" cy="49571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увеличительных приборов на развитие биологии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2510853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 позволил открыть клеточную структуру живых организмов, значительно углубив понимание биологических процессов и функций клеток.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72778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72778" y="3740046"/>
            <a:ext cx="3437864" cy="929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с увеличительными приборами помогли изучить бактерии, простейшие и вирусы, что стало основой современной микробиологии.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4094" y="652071"/>
            <a:ext cx="3825281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 работе с увеличительными приборами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4761752" y="71136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направлять лупу или микроскоп прямо на солнце: концентрированный свет способен повредить сетчатку глаза. Всегда используйте защиту.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761752" y="3020455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наблюдения Солнца через телескоп применяйте специальные фильтры. Повреждённые линзы требуют замены, так как искажения могут привести к ошибкам и травмам.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64094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 и цифровое увеличение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203" y="1618266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возможности микроскопов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современных микроскопах установлены цифровые камеры, позволяющие выводить изображение на компьютер или интерактивную доску для удобства изучения и демонстрации.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85203" y="3553392"/>
            <a:ext cx="3976142" cy="13045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Автоматизация и компактность в телескопах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телескопы оснащаются системой автоматического наведения и GPS. LED-подсветка улучшает видимость, а уменьшение размеров повышает мобильность приборов.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увеличительных приборов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58775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2025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компактных и доступных микроскопов для использования в школах и домашних лабораториях становится приоритетом научных и образовательных учреждений.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41095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2027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нанотехнологий в оптику позволяет разрабатывать сверхминиатюрные оптические системы для изучения микромира с высоким разрешением.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27014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2030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использование дополненной и виртуальной реальности интегрируется с увеличительными приборами для погружения в изучаемый материал и интерактивного обучения.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757462" y="2094456"/>
            <a:ext cx="1795764" cy="138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2035 год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цифровых технологий и улучшенных оптических систем расширяет применение увеличительных приборов в науке и образовании по всему миру.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365" y="262328"/>
            <a:ext cx="4078020" cy="476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200" cy="37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увеличительных приборов в науке и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Увеличительные приборы раскрывают невидимые детали природы и космоса, делают науку и обучение более доступными, помогая каждому понять мир глубже и интереснее.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2026-05-08T07:24:46Z</dcterms:created>
  <dcterms:modified xsi:type="dcterms:W3CDTF">2026-05-08T07:24:46Z</dcterms:modified>
</cp:coreProperties>
</file>