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системы органов животных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имеют разные системы органов, которые обеспечивают их жизнь и развитие.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системах органов помогают понять процессы дыхания, питания и защиты у разных животных. Это важно для сравнения структур, ухода за животными и выбора профессий в биологии и ветеринарии.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системы органов животных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системы у разных животных
</a:t>
            </a:r>
            <a:endParaRPr lang="en-US" sz="276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Четырёхкамерный желудок коровы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имеет сложный желудок из четырёх отделов, позволяющий ей эффективно переваривать траву и растения. Такой желудок облегчает переработку пищи в несколько этапов.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Однокамерный желудок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пищеварительная система проста: однокамерный желудок быстро расщепляет пищу с помощью кислот и ферментов, обеспечивая организм энергией.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желудка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зобом для временного хранения пищи и мускулистым желудком, который механически перетирает пищу, обеспечивая лучшее усвоение.
</a:t>
            </a:r>
            <a:endParaRPr lang="en-US" sz="1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рыб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— специализированные органы дыхания, которые рыбам позволяют извлекать кислород из воды через тонкие перепонки с сетью сосудов.
</a:t>
            </a:r>
            <a:endParaRPr lang="en-US" sz="1144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через систему трахей — тонкие трубочки, проходящие по всему телу и доставляющие кислород непосредственно к органам.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 птиц и млекопитающих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 используют для дыхания лёгкие, в которых происходит обмен кислорода и углекислого газа с кровью, благодаря структурированным альвеолам.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дыхательных систем животных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дыхательных органов у животных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отражают адаптацию к воде, суше и различным условиям среды обитания.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дыхательных органов связано с разной средой обитания и образами жизни животных.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кровеносных систем у животных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 у рыб и червей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и некоторых червей кровь движется только внутри сосудов, что обеспечивает эффективную транспортировку веществ к органам.
</a:t>
            </a:r>
            <a:endParaRPr lang="en-US" sz="1129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система у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кровь течёт по полостям тела, омывая органы напрямую, что обеспечивает простое, но менее эффективное питание тканей.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сердца в кровеносной системе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позвоночных имеют сердце, которое служит насосом для крови, поддерживая постоянное кровообращение в организме.
</a:t>
            </a:r>
            <a:endParaRPr lang="en-US" sz="11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7364"/>
            <a:ext cx="4166100" cy="13172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замкнутой и незамкнутой кровеносных систем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системами отражают особенности строения животных и эффективность транспорта крови.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 обеспечивает более точное и быстрое распределение веществ по организму.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 млекопитающих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 и удаляют ненужные вещества с мочой, поддерживая водно-солевой баланс организма.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Мальпигиевы сосуды у пауков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трубочки удаляют отходы из крови в полость тела, эффективно очищая организм паука.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Метанефридии дождевых червей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дождевых червей есть специальные канальцы, которые выводят избыток воды и вредные вещества из тела.
</a:t>
            </a:r>
            <a:endParaRPr lang="en-US" sz="1144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системы разных животных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нервной системы у животных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Простейшие: сетчатая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животные обладают рассеянной системой нервных клеток, реагирующих на раздражения.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Черви: лестничная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червей нервные цепочки образуют «лестницу» вдоль тела, обеспечивая координацию движений.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Членистоногие: узловая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нервных клеток (ганглии) формируют узлы, управляющие сложным поведением насекомых и пауков.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центральная нервная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и спинной мозг обеспечивают высокоорганизованное управление и сложные формы взаимодействия с окружающей средой.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10716"/>
            <a:ext cx="4392900" cy="25905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нервных систем и их особенности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типом нервной системы и уровнем развития животных.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нервной системы отражает возможности адаптации и поведения животных.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форма и движение
</a:t>
            </a:r>
            <a:endParaRPr lang="en-US" sz="263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 млекопитающих и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птицы обладают внутренним скелетом, который поддерживает форму тела и обеспечивает опору для мышц. Этот каркас защищает внутренние органы и помогает выполнять точные движения при ходьбе или полёте.
</a:t>
            </a:r>
            <a:endParaRPr lang="en-US" sz="902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панцирь у насекомых и ракообразных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ракообразные имеют твёрдый внешний скелет — панцирь, который защищает их тело от повреждений и служит точками крепления мышц. За счёт него животные сохраняют форму и могут быстро двигаться.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как защита моллюсков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моллюски покрыты плотной раковиной, которая служит надёжным щитом от врагов. Она поддерживает структуру тела и помогает выживать в сложных условиях окружающей среды.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кожи с шерстью у млекопитающих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млекопитающих покрыта шерстью, которая сохраняет тепло и защищает от холода. Она также оберегает тело от механических повреждений и участвует в защитных реакциях организма.
</a:t>
            </a:r>
            <a:endParaRPr lang="en-US" sz="964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рыб — надёжный защитный барьер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покрывает кожу рыб, благодаря чему они меньше подвержены травмам и инфекциям. Она помогает сохранять влагу и уменьшает трение при движении в воде.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перьев у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у птиц обеспечивают не только возможность полёта, но и защиту от холода и влаги. Они помогают регулировать температуру тела и служат ярким средством для привлечения партнёров.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система: защита и терморегуляция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систем органов у животных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органов для поддержания жизни — источник: учебные материалы по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животные имеют сложные системы органов с чётким разделением функций. У них есть позвоночник и развитое сердце для эффективного кровообращения и поддержки тела.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позвоночными и беспозвоночными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беспозвоночных животные зачастую системы менее дифференцированы. Например, у насекомых сердце трубчатое, а кровь свободно течёт по полостям, что снижает эффективность транспортировки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систем органов у животных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265162" y="13530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многоклеточных
</a:t>
            </a:r>
            <a:pPr algn="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развития жизни организмы были простыми, без развитых органов и систем, что ограничивало их поведение и функцию.
</a:t>
            </a:r>
            <a:endParaRPr lang="en-US" sz="1135" dirty="0"/>
          </a:p>
        </p:txBody>
      </p:sp>
      <p:sp>
        <p:nvSpPr>
          <p:cNvPr id="11" name="Text 3"/>
          <p:cNvSpPr txBox="1"/>
          <p:nvPr/>
        </p:nvSpPr>
        <p:spPr>
          <a:xfrm>
            <a:off x="6436325" y="1282887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органных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у животных возникли основные системы, например, пищеварительная и нервная, что позволило им лучше адаптироваться и развиваться.
</a:t>
            </a:r>
            <a:endParaRPr lang="en-US" sz="1010" dirty="0"/>
          </a:p>
        </p:txBody>
      </p:sp>
      <p:sp>
        <p:nvSpPr>
          <p:cNvPr id="12" name="Text 4"/>
          <p:cNvSpPr txBox="1"/>
          <p:nvPr/>
        </p:nvSpPr>
        <p:spPr>
          <a:xfrm>
            <a:off x="3265162" y="243047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лёгких
</a:t>
            </a:r>
            <a:pPr algn="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появились у животных, перешедших к жизни на суше, что дало возможность дышать воздухом и расширило их среду обитания.
</a:t>
            </a:r>
            <a:endParaRPr lang="en-US" sz="1179" dirty="0"/>
          </a:p>
        </p:txBody>
      </p:sp>
      <p:sp>
        <p:nvSpPr>
          <p:cNvPr id="13" name="Text 5"/>
          <p:cNvSpPr txBox="1"/>
          <p:nvPr/>
        </p:nvSpPr>
        <p:spPr>
          <a:xfrm>
            <a:off x="6436325" y="356412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системы у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современных животных развились сложные системы органов, поддерживающие высокую активность и сложное поведение.
</a:t>
            </a:r>
            <a:endParaRPr lang="en-US" sz="11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у млекопитающих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и эффективное кровообращение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млекопитающих состоит из четырёх камер, что обеспечивает разделение кислородной и безкислородной крови. Это позволяет доставлять кислород ко всем органам максимально эффективно.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Многокамерные лёгкие для насыщения кислородом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млекопитающих имеют сложное строение с многочисленными альвеолами, что увеличивает площадь обмена газов и обеспечивает жизненно важный кислород.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 шерстью и внутренний скелет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млекопитающих состоят из кожи и шерсти, которые защищают от холода и травм. Внутренний скелет поддерживает тело и обеспечивает движение.
</a:t>
            </a:r>
            <a:endParaRPr lang="en-US" sz="10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– адаптация к жизни в воде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рыб обеспечивают эффективный обмен газов, извлекая кислород из воды. Их структура покрыта тонкими слоями сосудов для максимальной проводимости кислорода.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Двухкамерное сердце и замкнутая кровеносная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предсердия и желудочка, что поддерживает движение крови только по сосудам, обеспечивая питание тканей и удаление отходов.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для контроля глубины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помогает рыбе изменять плавучесть и сохранять устойчивое положение в воде, облегчая перемещение по вертикали.
</a:t>
            </a:r>
            <a:endParaRPr lang="en-US" sz="1035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у рыбы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Факты: удивительные особенности систем органов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Аксолотли обладают уникальной способностью восстанавливать утраченные конечности, включая мышцы и кости. Это большая редкость в животном мире, которая изучается учёными.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имеет три сердца, что помогает ему быстро перекачивать кровь для активного плавания. Жираф обладает мощным сердцем для прокачки крови на большую высоту в шее.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знаний о системах органов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систем органов важны для ветеринарии, что помогает лечить и ухаживать за животными. Они необходимы для понимания поведения и здоровья домашних питомцев.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применяют эти знания в экологии и сохранении видов. Также они используются для создания бионических протезов и роботов, имитирующих движения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систем органов у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систем органов раскрывает особенности жизни животных и помогает заботиться о природе. Эти знания вдохновляют на научные открытия и формируют интерес к биологическим профессиям.
</a:t>
            </a:r>
            <a:endParaRPr lang="en-US" sz="34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2026-05-08T09:26:03Z</dcterms:created>
  <dcterms:modified xsi:type="dcterms:W3CDTF">2026-05-08T09:26:03Z</dcterms:modified>
</cp:coreProperties>
</file>