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 их представление в информатике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— это информация, организованная для хранения, передачи, обработки и применения при решении задач.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11 классе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 работают не только с текстом: им нужны структуры, связи и правила. Умение представлять знания помогает учиться эффективнее, увереннее готовиться к экзаменам и критически оценивать источники.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знание и чем оно отличается от данных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— это зафиксированные факты: числа, символы, измерения. Они сами по себе не говорят, что именно означает результат и как его применять в конкретной ситуации.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появляется, когда данные обретают смысл в контексте: например, значение температуры становится сведением о текущем состоянии, а не просто числом.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включает понимание связей и правил: почему этот показатель важен, какие выводы допустимы и как действовать с учётом других симптомов и ограничений.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144285"/>
            <a:ext cx="4208700" cy="18567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знания и их признаки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знания по источнику, способу фиксации и проверяемости.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«суть» может быть представлена разными способами, но различаются точность, проверяемость и то, насколько удобно переносить знания между задачами.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методических различий в информатике и учебной практике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опыт превращается в символы и схемы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наблюдается явление: человек отмечает, что происходит, и фиксирует результаты в словах, числах или условных обозначениях. Этот этап превращает «увиденное» в материал для работы.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знания оформляют так, чтобы ими можно было пользоваться: символы упрощают запись, а схема и рисунок показывают структуру объекта или ход рассуждения. В информатике это поддерживает моделирование и алгоритмы.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факта к знанию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познавательных шагов и проверки для снижения искажений данных.
</a:t>
            </a:r>
            <a:endParaRPr lang="en-US" sz="10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лучше запоминает информацию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каналов снижает риск «пропустить смысл» и помогает связать новые сведения с уже имеющимися.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Эффективнее всего запоминание поддерживается сочетанием чтения, наглядности и практики; повторение закрепляет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педагогических наблюдений (качественная диаграмма)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инструмент точного представления знаний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язык удобен для объяснений, но часто допускает двусмысленность и зависит от контекста. Из-за этого один и тот же текст может пониматься по-разному.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и учебный язык стремится к точности: вводит термины, даёт определения и фиксирует однозначные связи между понятиями. Так проще проверять рассуждения.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программировании требования ещё жёстче: команда и выражение должны быть однозначно интерпретируемы. Один смысл выражают текстом, формулой, псевдокодом или реальной программой.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представления знаний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— сделать рассуждение прозрачным, чаще выбирают текст; для сравнения значений — таблицу; для отношений — граф или схема.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 зависит от того, что важно подчеркнуть: структуру, связи, пространственный смысл или формальное выполнение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для учебного сравнения (условная шкала 1–5, без эмпирических измерений)
</a:t>
            </a:r>
            <a:endParaRPr lang="en-US" sz="7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Схемы, карты и модели как упрощение реальности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не копирует объект целиком: она выделяет существенные признаки и опускает детали, которые не влияют на рассматриваемую задачу. Поэтому разные модели применимы для разных целей.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информатике карты помогают передавать пространственные отношения, схемы — связи между частями, а модели — ключевые свойства систем. У любой модели есть границы применимости, их нужно учитывать при выводах.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6727" y="1581850"/>
            <a:ext cx="6523096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Данные, информация и знание на одном примере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практика: анализ результатов контрольной работы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показывают, как из набора измерений и записей получается вывод, пригодный для действия. Смысл появляется, когда данные связываются с целью, контекстом и правилами интерпретации.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цель (подготовиться к следующему тесту) и критерии (какие темы слабые), из данных формируется полезное знание. Без контекста те же числа остаются лишь набором фактов.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наблюдения к проверяемому выводу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познание опирается на данные, их проверку и воспроизводимость результатов.
</a:t>
            </a:r>
            <a:endParaRPr lang="en-US" sz="10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88" y="2170450"/>
            <a:ext cx="165375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8481" y="2167825"/>
            <a:ext cx="192938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86208"/>
            <a:ext cx="206700" cy="18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цифровые системы представляют знания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и структурированные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Тексты, конспекты и инструкции в цифровом виде служат удобной «упаковкой» идей. При наличии структуры их проще находить, сравнивать и использовать в обучении и решении задач.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вместо хаоса файлов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 данных фиксирует не только содержимое, но и связи между сведениями: какие поля обязательны и как они связаны. Это повышает точность поиска и снижает двусмысленность.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знаний: объекты и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 знаний хранит сущности и связи между ними, например «связано с» или «применяется к». Благодаря этому поиск учитывает контекст и выявляет скрытые закономерности.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Метаданные для классификации и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Метаданные (автор, дата, тема, формат, источник) помогают быстро отбирать подходящие материалы. Они уменьшают риск ошибки и ускоряют обработку данных в платформах и сервисах.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носители знаний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появлением печати стандартизация текста резко ускорила обучение и распространение одинаковых формулировок. Позже цифровые архивы добавили быстрый поиск по ключевым словам и фильтрацию.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увеличивали доступность и тиражируемость, но качество понимания определяется тем, насколько человек умеет интерпретировать и проверять материал. Объём не заменяет смысл.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историческая динамика носителей (уровни — качественные, без привязки к точным числам)
</a:t>
            </a:r>
            <a:endParaRPr lang="en-US" sz="66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Графы знаний: как связи превращают факты в смысл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«кто с кем связан» в поиске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вы ищете «дерево лекарственных растений». Система не ограничивается отдельными статьями: она перебирает связи, причины и применения. Так факты начинают работать как маршрут по сети понятий, а не как разрозненные фрагменты текста.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следствие в учебной задаче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вас есть узлы «болезнь», «симптом», «условие» и «метод лечения». Граф связывает их так, что причина подсвечивается через следствие: вы проверяете гипотезу, уточняете диагноз и выбираете подходящий шаг. Обучение становится похожим на расследование взаимосвязей.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как объясняемая логика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сервис предлагает «похожий курс», он опирается на граф: тема → навыки → примеры → цели. Пользователь понимает, почему рекомендация релевантна, а не случайна. Так знания легче объединять в систему и строить следующий шаг в обучении.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84695"/>
            <a:ext cx="4208700" cy="1175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качества представления знаний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зависит не только от содержания, но и от того, насколько форма делает информацию пригодной для понимания, проверки и применения. Для разных задач важны разные сочетания критериев.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Представление знаний работает, когда оно одновременно точное, структурированное и проверяемое. Например, научные материалы обычно выигрывают по полноте, а учебные схемы — по ясности и скорости восприятия.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Учебно-методическое описание критериев качества информации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ошибки ломают понимание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на этапах выбора формата, наполнения и оформления, особенно когда страдают контекст и проверяемость.
</a:t>
            </a:r>
            <a:endParaRPr lang="en-US" sz="9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и новые форматы знаний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ИИ обрабатывает большие массивы текстов, таблиц, изображений и связей между сущностями. Он находит закономерности и генерирует ответы, опираясь на вероятностные модели, а не на «истину» по определению.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качества входных данных возможны систематические перекосы и предвзятость: модель может учиться на неполных или нерепрезентативных примерах. Это меняет стиль и содержание результата.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«галлюцинации» описывает ситуации, когда система выдаёт правдоподобное, но неверное утверждение. Такой ответ трудно отличить от корректного без проверки по источникам или расчёту.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проверка человеком остаётся обязательной: в учебных работах — через критерии и ссылки, в информационных задачах — через сопоставление данных, в научных — через воспроизводимость экспериментов.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знания к применению в реальной жизни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уровни не идут строго по порядку: иногда проект начинается с идеи, а затем «достраивается» понимание и связи. Важно уметь возвращаться к нужному шагу.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 запоминания к созданию решения означает переход от воспроизведения к анализу и синтезу. Чем выше уровень, тем сильнее знание влияет на выбор действий и качество результата.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Дидактическая модель уровней усвоения (качественная ступенчатая шкала)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становятся силой, когда их представляют правильно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превращается в практический ресурс только при точной фиксации, структуре, проверяемости и удобной форме передачи. Выбор между текстом, таблицей, схемой, моделью и кодом напрямую влияет на качество решений и работу с цифровыми технологиями.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2026-05-14T14:11:18Z</dcterms:created>
  <dcterms:modified xsi:type="dcterms:W3CDTF">2026-05-14T14:11:18Z</dcterms:modified>
</cp:coreProperties>
</file>