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любви Маши Мироновой и Петра Гринёва в повести А. С. Пушкина «Капитанская дочка»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героев проходит через честь, верность и опасные испытания.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 фоне исторической бури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Пушкина показывает, как личное чувство раскрывается в годы Пугачёвского восстания и проверяется долгом, страхом и ответственностью за близкого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Гринёв: путь от незрелости к ответственности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Пётр кажется наивным молодым дворянином, который действует порывисто и ещё не умеет взвешивать последствия своих решений.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Белогорской крепости, конфликт со Швабриным и встреча с Пугачёвым заставляют его взрослеть и по-новому смотреть на честь.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Маше становится для него серьёзным испытанием: он учится защищать, отвечать за свои поступки и быть верным своему слову.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Миронова: скромность, честь и внутренняя сила
</a:t>
            </a:r>
            <a:endParaRPr lang="en-US" sz="2311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твёрдость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стремится выделяться, но умеет сохранять спокойствие, достоинство и верность своим убеждениям даже в трудные минуты.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искренна в словах и поступках, не принимает лжи и грубости, поэтому её образ вызывает доверие и уважение.
</a:t>
            </a:r>
            <a:endParaRPr lang="en-US" sz="1666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Маши важно согласие родителей и уважение к семейным правилам, поэтому она не идёт против совести ради поспешного решения.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16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потерь Маша не ломается: её тихая стойкость показывает, что мужество бывает незаметным, но очень сильным.
</a:t>
            </a:r>
            <a:endParaRPr lang="en-US" sz="1682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Маши и Петра в Белогорской крепости
</a:t>
            </a:r>
            <a:endParaRPr lang="en-US" sz="2323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коменданта: 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видит Машу в простой домашней обстановке и сразу замечает её естественность. В ней нет светской манерности, зато есть искренность и мягкость, которые запоминаются с первого взгляда.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со Швабриным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насмешек и грубости Швабрина Маша выглядит особенно чистой и достойной. Этот контраст помогает понять, почему именно она привлекает Петpa не внешностью, а характером.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Маши и Петра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 А. С. Пушкина «Капитанская дочка»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как противоположность Гринёва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действует из зависти и обиды, поэтому его поведение в любовной линии строится не на чувствах, а на желании унизить соперника и добиться своего.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насмехается над Машей и распространяет о ней порочащие слухи, стараясь разрушить её репутацию и вызвать сомнение у Гринёва.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не помогают, Швабрин переходит к давлению и насилию, что особенно ясно показывает его моральную низость.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фоне Пётр выглядит честным и благородным, а любовь к Маше — искренней, а не корыстной.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Маша, Пётр и Швабрин: сравнение характеров и поступков
</a:t>
            </a:r>
            <a:endParaRPr lang="en-US" sz="2147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С. Пушкина «Капитанская дочка»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по-разному герои ведут себя в любовной истории и почему их поступки имеют разную нравственную ценность.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любовь у Маши и Петра основана на чести, а у Швабрина — на эгоизме и насилии.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испытания любви Маши и Петра по сюжету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точки связаны с утратой безопасности и угрозой чести, но именно они делают любовь героев зрелой.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тихого сближения к резким потрясениям, поэтому чувства героев постоянно проверяются событиями и выбором каждого из них.
</a:t>
            </a:r>
            <a:endParaRPr lang="en-US" sz="151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объяснение Маши связано с тем, что она не хочет идти против воли родителей.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Маши брак — это не только чувство, но и ответственность перед семьёй. Поэтому её отказ говорит о серьёзности характера и уважении к нравственным правилам.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и тишина крепости
</a:t>
            </a:r>
            <a:endParaRPr lang="en-US" sz="1805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показана как небольшой, почти семейный мир. Здесь нет блеска светской жизни, поэтому люди видны такими, какие они есть, а чувства возникают естественно и открыто.
</a:t>
            </a:r>
            <a:endParaRPr lang="en-US" sz="1591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Простота, в которой рождается чувство
</a:t>
            </a:r>
            <a:endParaRPr lang="en-US" sz="1684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постоянной угрозой делает каждое слово значимым. В такой обстановке любовь Маши и Петра связывается с домом, доверием и нравственной чистотой.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опасности усиливает искренность
</a:t>
            </a:r>
            <a:endParaRPr lang="en-US" sz="1521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Петра Маше в трудные моменты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не отступает от своих чувств даже тогда, когда вокруг царят страх и неразбериха. Он воспринимает любовь как ответственность и не позволяет обстоятельствам изменить своё решение.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захвата крепости Гринёв думает не только о собственной судьбе. Он старается защитить Машу, сохранить её честь и не оставляет попыток помочь ей в опасной ситуации.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героя проявляется не в словах, а в поступках. Ради Маши он рискует собой, добивается справедливости и показывает, что настоящая любовь требует мужества.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Маши Мироновой в решающий момент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ареста Гринёва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узнаёт о беде и понимает, что ждать нельзя. Она решается действовать сама, хотя раньше не стремилась быть в центре событий.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императрице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отправляется просить за Петра у Екатерины II. Она говорит прямо и честно, не скрывая правды и не пытаясь приукрасить случившееся.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 судьбе Гринёва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искренность помогает восстановить справедливость. Поступок Маши становится поворотным моментом, который спасает Гринёва и раскрывает её внутреннюю силу.
</a:t>
            </a:r>
            <a:endParaRPr lang="en-US" sz="15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просьбы и документы, которые меняют судьбу героев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важны не только чувства, но и слова, просьбы и официальные решения: именно они меняют ход событий и приближают счастливый финал.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обращения и документы в повести становятся поворотными моментами любовной истории и влияют на судьбу Маши и Петра.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этапы истории любви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внешняя опасность, тем ярче проявляются верность, смелость и готовность героев поддержать друг друга.
</a:t>
            </a:r>
            <a:endParaRPr lang="en-US" sz="171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личное чувство постепенно проходит через всё более тяжёлые испытания и становится глубже.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Мироновых и нравственная среда, в которой выросла Маша
</a:t>
            </a:r>
            <a:endParaRPr lang="en-US" sz="188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Мироновых царят простота и порядок. Эта спокойная среда помогает Маше вырасти скромной, доброй и внутренне собранной.
</a:t>
            </a:r>
            <a:endParaRPr lang="en-US" sz="160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Миронов и Василиса Егоровна относятся друг к другу по-доброму и без притворства. Именно такой пример учит Машу честности и уважению к людям.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привыкла к громким словам, но умеет сохранять достоинство. Семейное воспитание делает её твёрдой в принципах и верной своему выбору.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семьи для Петра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видит в Мироновых настоящую человеческую теплоту. Поэтому его чувство к Маше связано и с уважением к той семье, где она выросла.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Гринёва и восстановление справедливости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Маши к Екатерине II меняет ход событий: её честный рассказ помогает снять подозрения с Гринёва и вернуть ему доброе имя.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соединяет личное счастье и нравственную победу. Любовь героев получает право на будущее, потому что она выдержала испытание правдой.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любви Маши и Петра к счастливому финалу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нравственных качеств и поступков героев, показанная по событиям повести.
</a:t>
            </a:r>
            <a:endParaRPr lang="en-US" sz="141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любовь становится настоящей только тогда, когда в ней есть честность, верность и готовность отвечать за другого человека.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Маши и Петра не выглядит лёгким и беззаботным: оно проходит через страх, разлуку и опасность, поэтому кажется особенно сильным и правдивым.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история учит, что любовь проверяется поступками. Именно в трудный момент раскрываются характер, совесть и способность сохранить достоинство.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истории любви в «Капитанской дочке»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которая прошла 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Маши Мироновой и Петра Гринёва показывает, что настоящее чувство требует честности, смелости и верности. Именно поэтому их союз звучит как победа добра, чести и человеческого достоинства.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2026-05-22T18:04:48Z</dcterms:created>
  <dcterms:modified xsi:type="dcterms:W3CDTF">2026-05-22T18:04:48Z</dcterms:modified>
</cp:coreProperties>
</file>