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91750" y="1383075"/>
            <a:ext cx="6346200" cy="27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о 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Поговорим о предложении как главной единице речи в 5 классе.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4572000" y="4694400"/>
            <a:ext cx="4370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помогают ясно говорить и писать, задавать вопросы, выражать просьбы и чувства, а также строить связный текст без ошибок.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предложение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— это одно слово или несколько слов, связанных по смыслу и выражающих законченную мысль, которую можно понять без дополнительных пояснений.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может называть предмет, действие, признак или состояние, поэтому помогает передавать разные мысли: сообщение, вопрос, просьбу или побуждение к действию.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устной речи предложение звучит с определённой интонацией, а на письме обычно заканчивается знаком препинания, который показывает его смысл и цель.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предложение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50223"/>
            <a:ext cx="337500" cy="3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30628"/>
            <a:ext cx="337500" cy="33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65125" y="3116978"/>
            <a:ext cx="213750" cy="342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предложения — законченная мысль
</a:t>
            </a:r>
            <a:endParaRPr lang="en-US" sz="2569" dirty="0"/>
          </a:p>
        </p:txBody>
      </p:sp>
      <p:sp>
        <p:nvSpPr>
          <p:cNvPr id="11" name="Text 2"/>
          <p:cNvSpPr txBox="1"/>
          <p:nvPr/>
        </p:nvSpPr>
        <p:spPr>
          <a:xfrm>
            <a:off x="5799144" y="1721608"/>
            <a:ext cx="2505300" cy="19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фраза выражает целую мысль, её можно назвать предложением. Если смысл не завершён, перед нами только набор слов.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839556" y="1720978"/>
            <a:ext cx="2505300" cy="19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Цельное сообщение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передаёт не отдельное слово, а завершённую мысль, поэтому слушатель или читатель сразу понимает, о чём идёт речь.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цели высказывания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предложении можно сообщить факт, задать вопрос, попросить о помощи или побудить к действию, и смысл будет понятен по форме.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интонация помогает сообщить факт или рассказать о событии. Так обычно произносятся повествовательные предложения, в которых нет сильного чувства или вопроса.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в предложении
</a:t>
            </a:r>
            <a:endParaRPr lang="en-US" sz="3200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Вопросительная интонация показывает, что говорящий ждёт ответа или уточнения. Она слышна в конце вопроса и помогает отличить его от сообщения.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Восклицательная интонация передаёт сильное чувство, удивление, радость, тревогу или решимость. Она делает высказывание более выразительным и заметным.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Побудительная интонация звучит в просьбах, советах и приказах. На письме разные виды интонации передаются точкой, вопросительным или восклицательным знаком.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предложениях есть только один главный член. Например: Морозит. Вечереет. Такие предложения тоже являются полными, если мысль выражена ясно.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основа — это главная часть предложения. Она показывает, о ком или о чём говорится, и что именно сообщается о предмете речи.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основа состоит из подлежащего и сказуемого: один член называет предмет, другой — действие, состояние или признак. Вместе они создают основу смысла.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основа предложения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предложений по цели высказывания
</a:t>
            </a:r>
            <a:endParaRPr lang="en-US" sz="3072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устной и письменной речи тип предложения часто помогает сразу понять намерение говорящего и выбрать нужную интонацию.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речи используются сообщения; вопросы и побуждения встречаются реже, но тоже очень важны.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учебному материалу по теме «Понятие о предложении»; данные для наглядной учебной диаграммы.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816308"/>
            <a:ext cx="5266500" cy="168063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 предложений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три основных типа предложений по их цели и знаку в конце.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предложения определяется целью высказывания: сообщить, спросить или побудить к действию.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«Предложение»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675" y="1739000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75850" y="1736750"/>
            <a:ext cx="299250" cy="34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0400" y="1736750"/>
            <a:ext cx="128250" cy="342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Повествовательные предложения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1277938" y="1612750"/>
            <a:ext cx="1536900" cy="21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Сообщают о факте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Повествовательные предложения рассказывают о событии, явлении, действии или признаке. С их помощью мы просто сообщаем информацию, не задавая вопрос и не побуждая к действию.
</a:t>
            </a:r>
            <a:endParaRPr lang="en-US" sz="1371" dirty="0"/>
          </a:p>
        </p:txBody>
      </p:sp>
      <p:sp>
        <p:nvSpPr>
          <p:cNvPr id="12" name="Text 3"/>
          <p:cNvSpPr txBox="1"/>
          <p:nvPr/>
        </p:nvSpPr>
        <p:spPr>
          <a:xfrm>
            <a:off x="4099888" y="1612750"/>
            <a:ext cx="1544100" cy="21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Могут быть разными по смыслу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предложения бывают утвердительными и отрицательными. В них можно подтвердить факт или сообщить, что чего-то нет, не было или не происходит.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937600" y="1612750"/>
            <a:ext cx="1535400" cy="21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заканчиваются точкой
</a:t>
            </a:r>
            <a:pPr algn="l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письме повествовательные предложения обычно оформляются точкой. Это помогает сразу понять, что перед нами спокойное сообщение без вопроса или сильного чувства.
</a:t>
            </a:r>
            <a:endParaRPr lang="en-US" sz="136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предложения нужны тогда, когда говорящий хочет получить ответ, уточнение или объяснение. Они помогают узнавать новое и уточнять важные детали.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предложения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45403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 таких предложениях есть вопросительные слова: кто, что, где, когда, почему, зачем, как. Они подсказывают, о чём именно спрашивают.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5784057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письме вопросительное предложение заканчивается вопросительным знаком. В устной речи его легко узнать по повышению голоса в конце.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Побудительные предложения нужны, когда говорящий просит, советует, приказывает, приглашает или желает что-то другому человеку. Они побуждают к действию и делают речь более выразительной.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Побудительные предложения
</a:t>
            </a:r>
            <a:endParaRPr lang="en-US" sz="3200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предложениях часто используются слова пожалуйста, давай, пусть, можно. Они помогают смягчить просьбу, выразить дружелюбие или подчеркнуть обращение к собеседнику.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Побудительное предложение может звучать спокойно или эмоционально. На письме оно чаще всего заканчивается точкой, а при сильном чувстве или настойчивости — восклицательным знаком.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Закрой дверь. Давай повторим правило. Пусть начнётся игра. Пожалуйста, открой тетрадь. Все они побуждают к действию, но звучат по-разному.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словосочетание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7600" y="1342450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 не сообщает мысль целиком
</a:t>
            </a:r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 называет предмет и его признак, действие или связь с другим словом. Оно помогает точнее описать объект, но не выражает законченную мысль.
</a:t>
            </a:r>
            <a:endParaRPr lang="en-US" sz="1695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2786025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завершает сообщение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сообщает мысль полностью и может быть прочитано как самостоятельное высказывание. В нём появляется смысловой итог, а на письме ставится знак конца.
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Проверяем, является ли запись предложением
</a:t>
            </a:r>
            <a:pPr algn="l" indent="0" marL="0">
              <a:lnSpc>
                <a:spcPct val="100000"/>
              </a:lnSpc>
              <a:buNone/>
            </a:pPr>
            <a:r>
              <a:rPr lang="en-US" sz="13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показывает, какие признаки нужно найти в высказывании, чтобы отличить предложение от набора слов.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072032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60781" y="2068936"/>
            <a:ext cx="299250" cy="342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предложение полным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5799144" y="1262167"/>
            <a:ext cx="2505300" cy="19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Уточняющие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Второстепенные члены отвечают на вопросы где, когда, какой, как и почему. Они делают высказывание точнее, но не заменяют главную мысль предложения.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839556" y="1261536"/>
            <a:ext cx="2505300" cy="19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и сказуемое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члены называют того, о ком говорится, и то, что о нём сообщается. Вместе они образуют основу предложения и помогают понять его главный смысл.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и нераспространённые предложения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предложения обычно звучат выразительнее, потому что в них есть уточняющие слова и подробности, помогающие лучше представить картину.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второстепенных членов, тем точнее и содержательнее высказывание.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 5 класса, составленный по материалам темы «Предложение».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ставится в конце спокойного сообщения. Она показывает, что мысль завершена и говорящий просто сообщает факт без особого напряжения или эмоций.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Вопросительный знак нужен там, где звучит вопрос. Он помогает понять, что от собеседника ожидают ответа, уточнения или объяснения.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Восклицательный знак передаёт сильное чувство, просьбу или побуждение. Запятая внутри предложения разделяет перечисление или части, связанные по смыслу.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 знаки препинания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мы встречаем предложения каждый день
</a:t>
            </a:r>
            <a:endParaRPr lang="en-US" sz="2584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 школьном коридоре
</a:t>
            </a:r>
            <a:pPr algn="ctr" indent="0" marL="0">
              <a:lnSpc>
                <a:spcPct val="100000"/>
              </a:lnSpc>
              <a:buNone/>
            </a:pPr>
            <a:r>
              <a:rPr lang="en-US" sz="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двери висит объявление: «Завтра контрольная». Рядом ученик спрашивает: «Ты взял ручку?» А на стенде учитель напоминает: «Не забудь спортивную форму!» Несколько коротких предложений сразу сообщают важную информацию и помогают быстро сориентироваться.
</a:t>
            </a:r>
            <a:endParaRPr lang="en-US" sz="1051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 на перемене
</a:t>
            </a:r>
            <a:pPr algn="ctr" indent="0" marL="0">
              <a:lnSpc>
                <a:spcPct val="100000"/>
              </a:lnSpc>
              <a:buNone/>
            </a:pPr>
            <a:r>
              <a:rPr lang="en-US" sz="6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чате класса появляются знакомые фразы: «Я подойду позже». «Кто дежурит сегодня?» «Поставьте тетради на край парты». Такие предложения звучат в обычном общении каждый день и помогают договариваться без лишних слов.
</a:t>
            </a:r>
            <a:endParaRPr lang="en-US" sz="1172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на доске
</a:t>
            </a:r>
            <a:pPr algn="ctr" indent="0" marL="0">
              <a:lnSpc>
                <a:spcPct val="100000"/>
              </a:lnSpc>
              <a:buNone/>
            </a:pPr>
            <a:r>
              <a:rPr lang="en-US" sz="6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уроком на доске пишут домашнее задание, а рядом — короткое напоминание: «Проверьте дневники». Класс читает эти предложения почти мгновенно и понимает, что нужно сделать прямо сейчас.
</a:t>
            </a:r>
            <a:endParaRPr lang="en-US" sz="117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607197"/>
            <a:ext cx="5266500" cy="209885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предложения и примеры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основные признаки с короткими примерами из темы.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признаки вместе показывают, что перед нами не отдельные слова, а самостоятельное предложение.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темы «Понятие о предложении» для 5 класса.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предложение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переход от отдельного слова к завершённому высказыванию с нужной интонацией и знаком конца.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помогает ясно выражать мысль, задавать вопросы и побуждать к действию. Умение находить его признаки, определять цель высказывания и выделять основу делает речь грамотной и точной.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2026-05-22T16:42:52Z</dcterms:created>
  <dcterms:modified xsi:type="dcterms:W3CDTF">2026-05-22T16:42:52Z</dcterms:modified>
</cp:coreProperties>
</file>