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Рассуждение-объяснение: как строится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Текст, который объясняет причины и делает вывод.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объяснять помогает отвечать на вопросы «почему?» и «зачем?», строить связный ответ на уроке и писать понятные мини-сочинения. Такой текст учит связывать факты, доказывать мысль и делать ясный вывод.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нужен текст-объяснение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Рассуждение-объяснение не ограничивается сообщением факта: оно показывает, почему событие, явление или поступок произошли именно так.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признак: в тексте есть причина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причина не названа, объяснение выглядит неполным. Читателю трудно понять ход мысли, а сам текст теряет убедительность.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автор использует слова-связки: «потому что», «так как», «поэтому», «из-за этого», «следовательно». Они помогают увидеть логику текста.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 задаёт вопрос или формулирует основную мысль: что именно нужно объяснить и какой ответ будет в центре текста.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раскрывают причину с помощью фактов, примеров, наблюдений и логических связей. Именно они делают объяснение содержательным.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завершает рассуждение: он подтверждает главную мысль и показывает итог. Вместе эти части создают цельный и понятный текст.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рассуждение-объяснение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вопроса к обоснованному выводу.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построения текста-объяснения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помогают сразу увидеть главную мысль и путь её доказательства.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текста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Тезис, доказательства и вывод образуют основу рассуждения-объяснения: без одного из этих элементов текст становится неполным и теряет ясность.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665" y="1602394"/>
            <a:ext cx="237924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Доказательства: чем подтверждается мысль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пример помогает быстро увидеть, как работает объяснение, и связывает мысль с понятной жизненной ситуацией или учебным материалом.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показывает, что ученик сам заметил закономерность. Такой довод особенно убедителен, если он точно связан с тезисом.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и сведения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опыта или информация из учебника придают объяснению точность. Они помогают не просто высказать мнение, а подтвердить его знанием.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доводы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рассуждения по шагам: если причина понятна, становится ясным и результат. Такой способ делает текст стройным и убедительным.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доказательства чаще всего используют в школьной речи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особенно удобно опираться на примеры из жизни и наблюдения, потому что они легко понятны и быстро связываются с темой.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чем ближе доказательство к личному опыту и наблюдению, тем легче оно помогает объяснить мысль.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для 6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«потому что» и «так как» вводят причину. Они сразу показывают, на чём основано объяснение и откуда берётся вывод.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«поэтому», «значит» и «следовательно» помогают перейти от причины к результату. Благодаря им текст звучит последовательно и логично.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«во-первых» и «во-вторых» организуют доказательства по порядку. Читателю легче следить за мыслью, когда аргументы идут по шагам.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«таким образом» помогает завершить рассуждение. Оно подводит итог и показывает, что объяснение достигло вывода.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в тексте-объяснении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удачный пример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на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мальчик показывает кусочек льда на ладони и смотрит на яркий солнечный луч. Он объясняет, что лёд тает быстрее, потому что его поверхность нагревается. Такой пример помогает увидеть связь между явлением, причиной и результатом.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 доски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спокойно объясняет задачу у доски: сначала называет условие, потом говорит причину решения и в конце делает вывод. Её объяснение звучит уверенно, потому что каждое предложение связано с предыдущим. Слушателям легко понять ход мысли.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кормушке
</a:t>
            </a:r>
            <a:pPr algn="l" indent="0" marL="0">
              <a:lnSpc>
                <a:spcPct val="100000"/>
              </a:lnSpc>
              <a:buNone/>
            </a:pPr>
            <a:r>
              <a:rPr lang="en-US" sz="3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дворе ребята обсуждают кормушку для птиц. Один из них говорит, что зимой птицам труднее находить пищу, поэтому кормушку нужно наполнять регулярно. В этом коротком объяснении есть ситуация, причина и понятный вывод.
</a:t>
            </a:r>
            <a:endParaRPr lang="en-US" sz="10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передаёт события по порядку: что было сначала, потом и чем всё закончилось. Его задача — сохранить ход событий, а не объяснять, почему они произошли.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Рассуждение-объяснение отвечает на вопрос «почему так произошло?». Оно строится на доказательствах и логике, поэтому показывает связь между фактом, причиной и выводом.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рассуждение-объяснение отличается от пересказа и описания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перечисляет признаки предмета, человека или явления: цвет, форму, размер, особенности. В нём важно создать образ, а не раскрыть причины и следствия.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рассуждения-объяснения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из каких элементов складывается объяснение и какую роль выполняет каждый из них.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хотя бы один элемент, объяснение становится неполным: без тезиса нет вопроса, без доказательств — убедительности, без вывода — завершённости.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текста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общий тезис делает текст расплывчатым: непонятно, что именно нужно объяснить, и читателю трудно следить за ходом мысли.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приводит примеры, но не связывает их с основной мыслью. В таком случае доказательства существуют сами по себе и не работают на объяснение.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тексте-объяснении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одних и тех же слов делают речь однообразной и тяжёлой для восприятия. Лучше подбирать точные формулировки и связки между частями.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отсутствие вывода или смешение причины и следствия. Тогда текст не отвечает на главный вопрос и выглядит незавершённым.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объяснение убедительным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хороший пример не заменяет стройной последовательности мыслей: сначала вопрос, затем причины, потом подтверждение и итог.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для убедительности остаются логика и примеры; именно они помогают читателю быстро понять и принять объяснение.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теории текста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98713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145" y="32914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8412" y="1602394"/>
            <a:ext cx="237924" cy="317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2601" y="1602394"/>
            <a:ext cx="277578" cy="317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18783" y="1629466"/>
            <a:ext cx="328860" cy="263088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подходят для рассуждения-объяснения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621582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радуга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опирается на наблюдение и знания из учебника, поэтому тема хорошо подходит для короткого, понятного рассуждения.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621582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звонкость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тему удобно объяснять на примере работы органов речи, дыхания и наблюдений из уроков или повседневного опыта.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нужно беречь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связана с повседневной жизнью и легко объясняется через наблюдения, бытовые ситуации и простой вывод о пользе экономии.
</a:t>
            </a:r>
            <a:endParaRPr lang="en-US" sz="1280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удобно показать, как чтение расширяет знания, развивает речь и помогает лучше понимать людей, события и поступки.
</a:t>
            </a:r>
            <a:endParaRPr lang="en-US" sz="1366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режим дня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тему можно раскрыть через причины и последствия: режим помогает сохранять силы, лучше учиться и меньше уставать.
</a:t>
            </a:r>
            <a:endParaRPr lang="en-US" sz="13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русского языка такой текст нужен для связного ответа, объяснения правила и написания мини-сочинений, где важно не только мнение, но и его доказательство.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Рассуждение-объяснение в разных учебных предметах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и математике объяснение тоже необходимо: оно показывает причины событий, ход решения задачи и связь между шагами, а не просто конечный результат.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биологии рассуждение помогает объяснять природные процессы: рост растений, смену времён года, поведение животных и другие явления, которые требуют точных причин.
</a:t>
            </a:r>
            <a:endParaRPr lang="en-US" sz="9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школьной теории текста: от тезиса и доказательств к выводу и ясности причины.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готовый текст-объяснение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образец рассуждения-объяснения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птицам трудно находить корм, поэтому людям стоит помогать им.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Кормушки дают птицам пищу и помогают им легче пережить холодное время года.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«поэтому», «во-первых» и «во-вторых» показывают причину и последовательность мыслей.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помощь птицам зимой действительно важна и полезна.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после каждого факта задавать себе вопрос «почему?». Так легче найти причину, отделить главное от второстепенного и построить ответ без пропусков.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практика — мини-объяснения по картинкам, правилам, наблюдениям и жизненным ситуациям. Они учат быстро подбирать доказательства и связывать их с мыслью.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помогает чтение образцовых текстов и работа с собственными примерами. Постепенно речь становится точнее, а объяснение — более ясным и убедительным.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тренировать умение объяснять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Рассуждение-объяснение помогает понимать мир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учит не просто называть факт, а объяснять его причины, подтверждать мысль и делать вывод. Это важный навык для учёбы и повседневного общения.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2026-05-23T08:42:00Z</dcterms:created>
  <dcterms:modified xsi:type="dcterms:W3CDTF">2026-05-23T08:42:00Z</dcterms:modified>
</cp:coreProperties>
</file>