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21–22. Движение по числовому лучу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оживают, когда по ним можно двигаться шаг за шагом.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уже умеем считать и сравнивать числа. Теперь увидим, как число меняется, если идти по лучу вправо или влево, по одному шагу или сразу несколькими.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луч: знакомые числа в движении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956" y="1285525"/>
            <a:ext cx="169650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819" y="31546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0119" y="3154675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числовой луч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луч обычно начинается с первой точки отсчёта. От неё удобно строить движение, потому что сразу видно, с какого числа стартует шаг за шагом весь путь.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Деления стоят на одинаковом расстоянии друг от друга. Благодаря этому каждый шаг выглядит ровным и понятным: одно деление всегда соответствует одному изменению числа.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каждым или над каждым делением пишут числа. Подписи помогают быстро найти нужную точку и сразу заметить соседние числа, не пересчитывая весь луч заново.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чисел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на луче обычно растут вправо. Это делает движение наглядным: справа число больше, слева — меньше, а счёт идёт спокойно и без спешки.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стрелка подсказывает путь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влево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влево ведёт к меньшему числу. Такой рисунок помогает не путать направление и сразу понимать, что число уменьшается, а не растёт.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вправо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Стрелка, направленная вправо, показывает путь к большему числу. Ребёнок видит не просто линию, а настоящее движение вперёд, как по короткой дорожке из чисел.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считать точно: каждый прыжок или переход всегда одинаков по длине и не сбивает с пути.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на луче меняет число ровно на одно деление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к урокам 21–22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учат видеть сложение как понятное продвижение к большему числу. Ребёнок не просто запоминает ответ, а понимает, откуда он появился.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начать с числа 4 и сделать три шага вправо, можно назвать числа 5, 6 и 7. Финальная точка будет 7, потому что число увеличилось.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движение идёт вправо, к исходному числу прибавляют количество шагов. Это удобно показывать стрелкой и счётом по делениям, чтобы не потерять ни одного шага.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движение вправо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стартовать с числа 8 и пройти два шага влево, получатся числа 7 и 6. Значит, конечная точка — 6, а число стало меньше.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движении влево каждое деление уводит на один шаг назад. Это помогает понять вычитание как возвращение по числовой дорожке к меньшему числу.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внимательно следить за направлением стрелки и считать шаги по порядку. Тогда ответ будет точным, а луч подскажет, где находится нужное число.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движение влево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и финиш на числовом луче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от 1 к 4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путешественник становится на точку 1 и делает три шага вперёд. Он проходит через 2 и 3, а затем останавливается на 4. По рисунку легко увидеть весь маршрут.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от 6 к 2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начинает на числе 6 и идёт влево. Он шагает назад по делениям, пока не добирается до 2. Такой путь напоминает обратную дорогу домой после прогулки.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Прыжок от 3 к 7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Точка-герой стартует на 3 и смело движется вправо. После нескольких одинаковых шагов он оказывается на 7. На схеме видно и начало, и конец, и сам путь между ними.
</a:t>
            </a:r>
            <a:endParaRPr lang="en-US" sz="102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записать движение словами и знаками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увеличивается, движение вправо можно записать знаком плюс. Стрелка помогает понять, что к началу пути прибавляют количество шагов.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уменьшается, движение влево записывают знаком минус. Здесь важно не забыть, откуда начался путь и сколько делений пройдено назад.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Стрелка, шаги и ответ должны совпадать друг с другом. Если один из этих элементов не подходит, значит, в записи закралась ошибка.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рисунка и записи помогает ученику не просто считать, а понимать смысл действия. Тогда пример становится понятным и наглядным, как маленькое путешествие.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считать шаги без ошибок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старт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увидеть, с какого числа начинается движение. Если старт перепутать, весь маршрут собьётся, как носок без пары.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Выбрать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смотрят на стрелку: вправо или влево. Направление сразу подсказывает, число будет больше или меньше.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Посчитать 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называют числа по порядку, не пропуская ни одного шага. Так легче удержать внимание и не сбиться на середине пути.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финиш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смотрят, совпадает ли ответ с последней точкой на луче. Если всё верно, путешествие по числам завершилось удачно.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встречаются чаще всего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Иногда дети смотрят не на ту сторону стрелки и получают лишний или неверный ответ. Важно сначала определить направление, а потом уже считать шаги спокойно и по порядку.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Ещё одна ошибка — начать движение не с той точки или пропустить деление. Помогают подписи: старт, стрелка, шаги и ответ. Тогда решение видно сразу, как на ладони.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544" y="15013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9119" y="1501300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97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движения на маленьких числах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Стартуем с малого числа и двигаемся вправо. Три шага помогают увидеть, как число растёт без лишней сложности, а счёт остаётся удобным и быстрым.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→ 5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движение идёт назад по лучу. Число уменьшается, а ребёнок учится внимательно отсчитывать нужное количество делений, не перескакивая через них.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→ 4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хороший пример для тренировки обратного счёта. Он показывает, что одно и то же число может быть точкой старта для движения в другую сторону.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→ 3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показывает длиннее маршрут, но он всё ещё понятен. Маленькие числа помогают сосредоточиться на каждом шаге и не терять начало движения.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→ 6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быстро проверить, не перепутаны ли направление и счёт шагов.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на числовом луче всегда ведёт к соседнему числу.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уроков 21–22 «Движение по числовому лучу»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206229"/>
            <a:ext cx="8262000" cy="1952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16400" y="1353500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линия, одинаковые деления и подписи чисел делают чертёж аккуратным. По такой схеме легко следить за движением и не сбиваться на каждом шаге.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274525" y="135350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на 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выделить цветом точку старта и место, где движение закончится. Короткая подпись под рисунком помогает быстро связать стрелку, число шагов и ответ.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хороший чертёж к задаче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Машинка едет вперёд по дорожке, и ребёнок видит прибавление как настоящее движение. Такой сюжет помогает понять, почему число становится больше.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Зайчик прыгает назад, и вычитание уже не кажется скучным. Ребёнок просто отсчитывает шаги в обратную сторону, как на весёлой прогулке.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Робот делает несколько шагов подряд, и число меняется по частям. Это учит замечать последовательность действий и готовит к более длинным примерам.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задачами про игрушки и шаги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обратным движением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241650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Вернуться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двигались вправо, то возвращаются влево тем же числом шагов. Если двигались влево, то идут вправо — как будто маршрут разворачивается.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Найти ответ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выполняют движение по лучу и получают конечное число. Его важно записать или показать на схеме, чтобы не потерять результат.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589200" y="28878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Сверить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обратный путь приводит к исходному числу, ответ найден верно. Это простой и надёжный способ проверить себя без лишних догадок.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сложных заданиях движение не останавливается после первого шага. Сначала делают одну часть пути, потом вторую, и только после этого получают окончательный ответ.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это удобно показывать двумя стрелками подряд. Так видно, как число меняется по частям, а выражения 3 + 2 или 8 - 3 становятся понятными.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22: движение с несколькими шагами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Внимательное чтение условия подсказывает, куда двигаться и сколько шагов сделать. Тогда числовой луч становится понятным помощником, а не хитрым шифром.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Аккуратность спасает от путаницы: ровный чертёж, понятные подписи и заметная стрелка сразу показывают, откуда началось движение и где оно закончилось.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Счёт по порядку помогает не перескочить через деление. Если проговаривать числа вслух или про себя, легче удерживать нужное количество шагов.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работать быстрее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Движение по числовому лучу помогает понять смысл сложения и вычитания. Позже эти действия будут встречаться в примерах, задачах и устных вычислениях.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Этот способ пригодится в текстовых задачах, где важно представить действие как изменение числа. Тогда легче увидеть, что происходит с условием и ответом.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Навык нужен и при работе с большими числами. Он учит быстро замечать, в какую сторону меняется результат, и не теряться в записи.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дальше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уроков 21–22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луч показывает, как число меняется при движении вправо и влево. Он помогает считать без спешки, проверять себя и уверенно переходить к новым темам арифметики.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2026-05-24T11:47:50Z</dcterms:created>
  <dcterms:modified xsi:type="dcterms:W3CDTF">2026-05-24T11:47:50Z</dcterms:modified>
</cp:coreProperties>
</file>