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за независимость: основные темы и значение для общества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— право народа выбирать свою судьбу и строить собственное государство.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независимости в истории и настоящем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помогает сохранить культуру и защищать интересы людей. С древних времен народы стремились к свободе, преодолевая внешние и внутренние препятствия. Сегодня независимость — важный элемент формирования государств и обществ.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в борьбе США за независимость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1775 год — начало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начали вооружённое сопротивление британской власти, сформировав Континентальную армию для защиты своих прав.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год — принятие Декларации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Конгресс США официально провозгласил независимость от Британии, объявив о создании нового государства.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1781 год — капитуляция британцев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Йорктауне завершилась победой повстанцев и фактическим окончанием боевых действий.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1783 год — Парижский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правительство официально признало независимость США, установив новые международные границы.
</a:t>
            </a:r>
            <a:endParaRPr lang="en-US" sz="9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за свободу в Латинской Америке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Симон Боливар — «Освободитель»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 военных действий на западе Южной Америки, он организовал и возглавил борьбу за независимость от Испании, став символом национального освобождения.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новых стран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успешных войн в начале XIX века образовалось более десяти отдельных государств с уникальными социально-политическими структурами.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тысяч людей погибли в конфликтах, значительные изменения коснулись общественного строя и власти, что определило будущее региона.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Индии: мирный путь и его сложности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Махатма Ганди и гражданское неповиновение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ненасильственные методы, Ганди вдохновил миллионы на борьбу против колониального правительства Британской империи.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Индии и Пакистана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независимости привело к разделу страны, вызвав миграции и конфликты между населением разных конфессий.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перемещения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десяти миллионов человек были вынуждены переселиться, что сопровождалось насилием и тяжелыми гуманитарными последствиями.
</a:t>
            </a:r>
            <a:endParaRPr lang="en-US" sz="10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конфликты сопровождались большими человеческими жертвами, включая не только солдат, но и мирных жителей.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млн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погибло во время войны за независимость в Алжире, отражая высокую цену свободы.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архивы военных конфликтов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004434"/>
            <a:ext cx="4794300" cy="13043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Людские потери в борьбе за независимость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количество жертв и перемещённых лиц в разных странах, освободившихся от колониального господства.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освобождение часто связано с масштабными человеческими потерями и гуманитарными кризисами.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из архива войн за независимость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вызовы новых государств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инфраструктуры после войн наносит сильный удар по развитию экономики и требует больших затрат на восстановление.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инвестиций и ресурсов препятствует созданию устойчивых производственных секторов и росту доходов населения.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управленческих и государственных институтов усложняет формирование эффективной политики и стратегического развития.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ВВП Ганы после независимости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годы после обретения свободы экономика Ганы испытывала спад из-за реформ и адаптации, затем началось постепенное восстановление.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колебания иллюстрируют сложности переходного периода для молодых государств, балансирующих между реформами и стабильностью.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статистическое управление Ганы, исторические данные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и социальное влияние независимости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беженцев вызывает социальное напряжение и нагрузку на инфраструктуру принимающих регионов.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формируют глубокие травмы у населения, влияя на психологическое здоровье многих поколений.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расслоение и недоверие усложняют восстановление единства и налаживание общественных связей.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конфликтах и потерях влияет на формирование национальной идентичности и коллективного сознания.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героям, участвовавшим в борьбе за свободу, служат местом памяти и почитания. Такие сооружения напоминают о жертвах, способствуя сохранению исторической памяти поколениям.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и память о независимости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праздники, например, 4 июля в США или 14 августа в Пакистане, объединяют людей и укрепляют чувство принадлежности к своей стране. Эти символы играют ключевую роль в формировании идентичности и национального единства.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независимые страны: примеры Косово и Южного Судана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Косово провозгласило независимость в 2008 году, однако столкнулось с частичным признанием и продолжающимися этническими конфликтами на территории региона.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Судан, став независимым в 2011 году, проходил через многочисленные внутренние противоречия и необходимость построения функционирующей государственной системы с нуля.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страны должны были решать сложные вопросы экономического восстановления и выстраивания международных отношений в условиях политической неопределённости.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всеобщего международного признания создает сложности в установлении дипломатических отношений и ведет к изоляции на мировом уровне, что затрудняет развитие новых стран.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границах и статусе территории порождают конфликты и нестабильность, как это видно на примерах Косово и Южного Судана, где международные организации ведут сложные дискуссии о статусе этих стран.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признания новых государств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международных организаций на признание независимости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играет ключевую роль в признании государств, предоставляя платформу для обсуждения и голосования по статусу новых стран на международной арене.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Африканский союз поддерживает процесс признания государств на континенте, ссылаясь на региональное единство и необходимость предотвращения конфликтов между народами.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также оказывает влияние, формируя политику признания и содействуя интеграционным процессам новых стран в мировое сообщество.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бывших метрополий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колоний сократила экономические ресурсы и доступ к сырьевым богатствам, что ослабило финансовое положение таких держав, как Великобритания.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авторитет и влияние на международной арене значительно снизились после разрыва с колониальными владениями.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владения стратегически важными территориями привело к уменьшению геополитического веса и возможностей формировать мировые процессы.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престижных колониальных титулов и позиций сказалась на национальной идентичности и внутренней политике бывших метрополий.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недостатки независимости для новых государств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самоопределение позволяет странам самостоятельно выбирать направления экономического и социального развития, защищать свою культуру и язык.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сталкиваются с серьёзной нестабильностью из-за отсутствия опыта управления и нехватки ресурсов для эффективного развития.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институтов и систем управления требует времени и усилий, часто сопровождается внутренними конфликтами и вызовами.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вероятность социальных потрясений и разногласий может замедлить прогресс и поставить под угрозу стабильность молодого государства.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получения независимости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и переходы в пути к независимости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уроки: роль диалога и компромисса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переговоры способствуют минимизации человеческих потерь и создают условия для стабильного развития новой нации в условиях изменяющейся политической обстановки.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мирного разделения Чехословакии демонстрирует возможность решить сложные вопросы без насилия, сохраняя порядок и спокойствие в регионе.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Компромиссы и диалог являются ключевыми факторами, снижающими напряжённость и формирующими основу для долгосрочного мира.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борьбы за независимость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Каталония: стремление к отделению и политический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Каталонии в Испании активно обсуждает вопрос независимости. Референдумы, протесты и политические споры отражают сложность современного национального самоопределения в условиях Европейского союза.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и Тайвань: вызовы суверенитета в XXI веке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проводит референдумы о независимости в рамках Великобритании, а Тайвань сохраняет фактическую независимость, сталкиваясь с международным давлением Китая. Оба случая показывают актуальность вопросов государственности и международных отношений.
</a:t>
            </a:r>
            <a:endParaRPr lang="en-US" sz="970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цена независимости: взгляд в будущее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— это сложный и зачастую болезненный путь, который требует жертв. Тем не менее она служит важнейшим фактором развития, укрепления самобытности и формирования будущих поколений.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2026-05-08T18:35:36Z</dcterms:created>
  <dcterms:modified xsi:type="dcterms:W3CDTF">2026-05-08T18:35:36Z</dcterms:modified>
</cp:coreProperties>
</file>