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 Н. В. Гоголя: основные идеи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казачьей жизни: долг товарищам, выбор между чувством и общим делом, цена верности.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на основе интереса к истории Украины и запорожскому казачеству. В центре — события XVI–XVII веков: жизнь Запорожской Сечи и борьба казаков с польской шляхтой. Текст впервые опубликован в 1835 году, затем переработан в 1842-м.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историческая основа и место действия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Тараса связан с представлением о защитнике родной земли и веры. Даже когда чувства неизбежны, он оценивает поступки прежде всего с точки зрения долга перед товарищами и Родиной.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— старый казак, воин и полковник. Для него честь и боевое братство важнее личных выгод, поэтому он действует прямо и требовательно, как человек, привыкший к суровым решениям войны.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строится на решительности, силе воли и нетерпимости к предательству. Он не сомневается в правоте общего дела и убеждён: отступление разрушает дружбу и ослабляет отряд.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как главный герой повести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и Андрий возвращаются из бурсы в отчий дом после учёбы. Остап держится серьёзно и сдержанно, говорит мало. Андрий же мягче, внимательнее к людям и склонен мечтать.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Остапа и Андрия домой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семьёй быстро меняет настроение: Тарас принимает решение отправить сыновей на Сечь. Так личный семейный мир сталкивается с будущей военной судьбой героев, и каждому предстоит определить своё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дома к воинской жизни: как начинается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из бурсы → решение Тараса → дорога через степь → прибытие в Запорожскую Сечь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в повести показана как сообщество со своими правилами и обычаями. Там важны порядок, дисциплина и ясное понимание, за что отвечает каждый воин.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как образ казацкого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Сечи ценятся храбрость и сила, но главное — готовность действовать вместе. Равенство между казаками проявляется в том, как принимаются решения и как держится общая линия.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Сечи наполнена событиями: пирами, советами, подготовкой к походам и обсуждением военных планов. Эти моменты показывают, что казачья сила рождается из организованности.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становится не только местом действия, но и символом свободы, товарищества и внутренней мощи казачества. Именно здесь раскрывается дух повести и её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похожи внешне на отца, но в критический момент выбирают разный путь: один держится долга, другой подчиняется чувству.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 усиливает главную идею повести: личный выбор способен изменить не только судьбу героя, но и судьбу близких.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 (качественное соотнесение черт, без числовых измерений)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характеров Тараса, Остапа и Андрия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Казацкие походы и первые военные успехи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на Сечь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принимают новичков в новую жизнь. Старт военного пути начинается не с разговоров, а с готовности действовать по общему решению и принимать дисциплину.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против польских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похода проявляются смелость и воинское мастерство. Важную роль играет согласованность действий: сила становится победой, когда бойцы действуют едино.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Остапа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Остап показывает себя надёжным и хладнокровным воином. Даже в трудных обстоятельствах он сохраняет собранность, чем поддерживает общее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которая переворачивает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осады города Андрий оказывается рядом с тем, что прежде для него не существовало: дочерью польского воеводы. Внутри него рождается чувство, и оно начинает спорить с обязанностью. Любовь тянет сильнее, чем прежняя верность товарищам и родной стороне.
</a:t>
            </a:r>
            <a:endParaRPr lang="en-US" sz="85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 проигрывает сердцу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всё яснее понимает: любовь требует поступка. Он пытается примирить внутренний спор, но постепенно отказывается от прежней связи с Сечью. Решение становится окончательным, и вместе с ним меняется его роль в бою — он уже не «свой» для тех, кого защищал.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 предательства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сторону врага делает Андрия фигурой самой тяжёлой судьбы в повести. Он сражается против казаков, и каждый его шаг воспринимается как разрыв. Именно поэтому его история звучит особенно трагично: чувство, оказавшееся сильнее долга, приводит к гибели.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и его любовь к полячке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13857"/>
            <a:ext cx="4328400" cy="15340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разные жизненные ценности приводят к противоположным итогам.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Остапа главная ценность — долг, поэтому он сохраняет достоинство. У Андрия личное чувство становится решающим, и это приводит к трагедии.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«Тарас Бульба».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Остапа и Андрия: главное различие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как образ стойкости и мужества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не любит лишних разговоров: он экономит слова и чаще действует, чем объясняет. Даже в трудных ситуациях его поведение остаётся ровным, без лишних эмоций и вспышек.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в бою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сражениях Остап держится собранно: проявляет храбрость и не теряет самообладания. Его сила видна в умении действовать по плану, выдерживать напряжение и не поддаваться страху.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товарищам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попав в плен, Остап остаётся верен товарищам и своему воинскому долгу. Он не отрекается от своих принципов, сохраняя внутреннюю опору в любых обстоятельствах.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Остапа связан с внутренней силой, которая не измеряется ни болью, ни страхом. Его мужество рождается из понимания долга и из готовности держаться до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Остапа — один из самых трагических эпизодов повести. Тарас тайно оказывается среди толпы и в последний момент слышит голос сына, который придаёт сцене особую напряжённость.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Остапа в Варшаве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не просит пощады и сохраняет достоинство перед смертью. В его поведении нет попыток оправдаться или сломаться: он остаётся верен себе и своему воинскому долгу.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раскрывает сразу несколько смыслов: силу отцовской любви, жестокость врагов и величие нравственной стойкости. Трагедия становится доказательством того, что преданность не исчезает даже в смерти.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Андрия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от личного чувства к измене общему делу — и итогом становится гибель от руки Тараса.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не просто украшают сюжет: они объясняют, почему решения героев быстро становятся необратимыми.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личное выбирают вместо общего, конфликт усиливается и ведёт к трагическому исходу для ближайших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Бульба»; значения в графике — условная визуализация акцентов текста.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после гибели сыновей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Остапа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Остапа Тарас остаётся суров и трагичен. Его действия подтверждают: служение общему делу для него важнее собственного счастья и личных чувств.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Андрия
</a:t>
            </a:r>
            <a:pPr algn="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 не делает Тараса слабее: он продолжает борьбу. Потеря сына не отменяет его убеждений и не разрушает верность воинскому долгу, который он считает делом всей жизни.
</a:t>
            </a:r>
            <a:endParaRPr lang="en-US" sz="1351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борьба
</a:t>
            </a:r>
            <a:pPr algn="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повести показывает, что Тарас продолжает сражаться, даже когда личная утрата максимальна. Так герой превращается в символ стойкости и непреклонности.
</a:t>
            </a:r>
            <a:endParaRPr lang="en-US" sz="13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продолжает сражаться до конца и попадает в плен. Вокруг него сгущается опасность, а его поступки остаются собранными: он не отказывается от своих убеждений даже тогда, когда шансов почти нет.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бой и гибель Тараса Бульбы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Тараса показана как гибель несломленного воина, который держится до последнего мгновения. Финал усиливается образами погони, огня, степи и угрозы, подчёркивая величие и силу героя.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строит повествование на ярких сравнениях и образных описаниях степи, битв и повседневной жизни казаков. Поэтому сцены воспринимаются объёмно и запоминаются надолго.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монологи персонажей различаются по звучанию: Тарас говорит резко и властно, а другие герои выражают мысли по-разному. Это помогает понять характеры без прямых объяснений автора.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народные выражения и торжественные интонации. Речь становится то спокойнее, то напряжённее — так писатель помогает читателю почувствовать ход событий и эмоции героев.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соединяет героическое и эпическое начало с трагическим. Из-за этого повесть воспринимается не только как история, но и как размышление о чести, долге и цене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раскрываются через поступки: личные решения героев отражаются на судьбе близких и на общем ходе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выбор опирается на долг и верность, судьба становится испытанием стойкости; когда — на чувство без меры, конфликт оборачивается трагедией.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Бульба»; значения — условная визуализация присутствия тем в основных эпизодах.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«Тарас Бульба»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706" y="2228750"/>
            <a:ext cx="2955887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соберите факты, сюжетную опору и смысл конфликта — так легче подготовиться к обсуждению в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главная тема повести — не только война, но и нравственная цена выбора, которая затрагивает всех рядом.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«Тарас Бульба» (учебно-справочная информация).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важной для школьного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 помогает понять, как выбор человека отражается на семье, дружбе и судьбе народа. Образы Тараса, Остапа и Андрия учат верности, ответственности и распознают предательство.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2026-05-15T05:54:25Z</dcterms:created>
  <dcterms:modified xsi:type="dcterms:W3CDTF">2026-05-15T05:54:25Z</dcterms:modified>
</cp:coreProperties>
</file>