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эмбриональный период развития человека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— фундамент развития и формирования всех органов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основы эмбриологии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Эмбриология изучает развитие организма с момента оплодотворения. С XIX века выделены два основных этапа: эмбриональный (до 8 недель) и фетальный (начиная с 9 недели). Эмбриональный период — время интенсивного формирования всех систем и высокой чувствительности к внешним влияниям.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ампулярной части маточной трубы, где происходит слияние сперматозоида и яйцеклетки. Результатом становится зигота с полным набором из 46 хромосом, с которой начинается развитие нового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формирования зиготы запускаются процессы митотического деления, при которых клетки начинают быстро делиться, что обеспечивает дальнейший рост и дифференцировку эмбриона.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развития: оплодотворение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Стадия дробления: быстрые деления зиготы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первых 3–4 дней после оплодотворения зигота многократно делится, образуя массу клеток без увеличения общего размера. Этот процесс называется дроблением и завершается формированием морулы — 16-клеточной структуры.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бластоцисты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морулы развивается бластоциста — полый шар клеток с внутренней массой (эмбриобластом) и наружным слоем (трофобластом), которые в дальнейшем дадут начало организму и плаценте соответственно.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в матку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5–7 сутки бластоциста прикрепляется к слизистой матки, где начинается процесс внедрения в эндометрий, обеспечивая эмбриону питание и связь с материнским организмом.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Дробление и формирование первых структур эмбриона
</a:t>
            </a:r>
            <a:endParaRPr lang="en-US" sz="23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и начало питания зародыша
</a:t>
            </a:r>
            <a:endParaRPr lang="en-US" sz="293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Трофобласт активно прорастает в эндометрий, создавая прочное соединение эмбриона с маткой и формируя хорион — первый плацентарный компонент.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хорион начинается поступление кислорода и питательных веществ из материнской крови, что важно для роста и развития эмбриона.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имплантация критически важна: неправильное прикрепление может привести к прерыванию беременности или другим осложнениям.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Гаструляция: образование зародышевых листков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трех основных слоев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2–3 неделе происходит формирование эктодермы, мезодермы и энтодермы — трех зародышевых листков, которые станут исходными структурами для всех тканей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дальнейшего развития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слой дает начало определенным органам и системам: эктодерма — коже и нервной системе, мезодерма — мышцам и сосудам, энтодерма — внутренним органам.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Нейруляция и формирование нервной трубки
</a:t>
            </a:r>
            <a:endParaRPr lang="en-US" sz="2698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эктодермы формируется нервная пластинка — зачаток нервной системы и основания для будущего головного и спинного мозга.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пластинка прогибается и замыкается, формируя нервную трубку, ключевую структуру в развитии центральной нервной системы.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закрытия нервной трубки завершается к 28 дню развития, нарушения могут вызвать серьезные пороки, например, расщелину позвоночника.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Успешное формирование нервной трубки определяет заложенность важнейших функций организма и нервной регуляции.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органогенеза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22–23 день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формирование сердца, которое уже способно к ритмическим сокращениям, обеспечивая первые движения крови.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Заложены основы печени, почек и зачатки конечностей — начинается дифференцировка тканей.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5–6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Определяются структуры легких и нервной системы, развивается головной мозг и примитивные органы чувств.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7–8 недели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продолжают совершенствоваться, многие начинают частично функционировать, завершается ключевой этап эмбрионального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эмбрионального развития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неделя сопровождается важными морфологическими изменениями и формированием новых структур организма.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эмбриона наглядно показывают постепенную сложность процессов и важность каждого этапа для здоровья будущего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по эмбриологии,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сердечно-сосудистой системы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3-й недели из мезодермы формируется первичное трубчатое сердце — первая функционирующая структура в организме эмбриона.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4-й неделе происходит начало кровообращения по замкнутому кругу, что жизненно необходимо для доставки кислорода и питательных веществ.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Сердечно-сосудистая система развивается раньше других органов, обеспечивая их необходимым снабжением во время быстрого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нервной трубки — кирпичики будущего мозга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формируется из эктодермы и служит основой для головного и спинного мозга. Именно из неё развиваются ключевые центры управления жизненными процессами организма.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Зачатки глаз начинают формироваться на ранних этапах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пятой неделе внутри зародыша формируются первые структуры глаз — линза и сетчатка. Эти элементы закладывают основу для будущего зрения.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мира близко: формирование внутренних ушей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 развивается из специальных зачатков к пятой-шестой неделе. Эти структуры будут отвечать за слух и равновесие после рождения.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нервной системы и органов чувств
</a:t>
            </a:r>
            <a:endParaRPr lang="en-US" sz="2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дыхательной и пищеварительной систем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энтодермы формируется глоточная кишка, дающая начало органам дыхания и пищеварения. К шестой неделе уже различимы первичные зачатки лёгких, печени, селезёнки и поджелудочной железы.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развиваться трахея и бронхи, обеспечивая формирование дыхательных путей. Эти процессы закладывают основу для будущего функционирования дыхательной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913" y="1406675"/>
            <a:ext cx="464492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закладки основных органов (сравнительная таблица)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таблицы отражают главные периоды формирования ключевых органов в эмбриональном периоде. Эти сроки совпадают с фазами максимальной чувствительности к внешним воздействиям.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проходит в ограниченные сроки, что определяет высокую уязвимость эмбриона к неблагоприятным факторам именно в этот период.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эмбриологии человека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7706" y="1612800"/>
            <a:ext cx="127238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тератогены, влияющие на эмбрион
</a:t>
            </a:r>
            <a:endParaRPr lang="en-US" sz="2684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Медикаменты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лекарства, например, талидомид, способны вызывать серьезные пороки развития при приеме во время эмбрионального периода.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Алкоголь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алкоголя во время беременности увеличивает риск формирования у плода врожденных дефектов и нарушений нервной системы.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такие как краснуха, опасны в первые недели развития, вызывая пороки сердца и другие патологии у плода.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ионизирующего излучения способно нарушить нормальное формирование органов, вызывая генетические повреждения и аномалии.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генетических факторов и наследственности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программы определяют точную последовательность закладки органов, обеспечивая правильное развитие тканей и систем организма.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аномалии, такие как синдром Дауна, приводят к серьезным нарушениям развития, влияющим на жизнеспособность эмбриона.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наследственные мутации способны вызвать неопределимость развития или смерть зародыша на ранних этапах беременности.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1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ультразвуковая диагностика развития
</a:t>
            </a:r>
            <a:endParaRPr lang="en-US" sz="2713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эмбриона с 5-й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УЗИ позволяет увидеть плод уже на пятой неделе. На экране различимы основные зоны — сердечко, головка и начальные зачатки конечностей. Это помогает оценить жизнеспособность.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сроков и развития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фиксирует размеры эмбриона и развитие важных структур. Благодаря этому можно своевременно обнаружить отклонения и принять меры по сохранению беременности.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периоды эмбрионального развития
</a:t>
            </a:r>
            <a:endParaRPr lang="en-US" sz="2522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Имплантация (5–7 день)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Трофобласт внедряется в маточный эндометрий, устанавливая связь с материнским организмом. На этом этапе особенно важна стабильная среда для успешного закрепления эмбриона.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Гаструляция (2–3 недели)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трёх зародышевых листков, из которых развиваются все ткани и органы. Нарушения в этот период могут привести к массивным дефектам развития.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Органогенез (3–8 недели)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и начало функционирования основных органов. Влияние тератогенов в этот период зачастую приводит к серьезным врожденным патологиям.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восьмой неделе длина эмбриона составляет около 3–4 см, а вес — порядка одного грамма. Это означает конец эмбрионального периода и переход к активному росту в фетальном.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см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 достигает такой длины к восьмой неделе, что свидетельствует о завершении базовых этапов формирования органов.
</a:t>
            </a:r>
            <a:endParaRPr lang="en-US" sz="1146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эмбриология,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9225" y="1235675"/>
            <a:ext cx="2743250" cy="342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изучения эмбрионального периода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6143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развития помогает своевременно выявлять риски врожденных аномалий и назначать необходимое лечение беременным женщинам для сохранения беременности.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44350" y="3316275"/>
            <a:ext cx="47373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и профилактические меры, основанные на знаниях эмбрионального периода, создают условия для рождения здоровых детей и поддержания репродуктивного здоровья.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Эмбриональный период — фундамент здоровья человека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этап закладывает основы физиологии и развития ребёнка. Знание процессов помогает снизить риски патологий и способствует успешному планированию беременности и здоровью будущих поколений.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2026-05-09T20:57:52Z</dcterms:created>
  <dcterms:modified xsi:type="dcterms:W3CDTF">2026-05-09T20:57:52Z</dcterms:modified>
</cp:coreProperties>
</file>