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света: символы гения, культуры и исторического наследия человечества.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18. Wonders of the World — ключевые темы и задачи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понятия 'чудес света'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'чудес света' зародилась в Древней Греции и отражала восхищение выдающимися архитектурными достижениями. Со временем представление расширялось, включая новые мировые шедевры, что отражает культурные изменения и развитие туризма.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3" y="2773750"/>
            <a:ext cx="2047915" cy="185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3268" y="2773750"/>
            <a:ext cx="2047915" cy="185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9825" y="2774575"/>
            <a:ext cx="2049600" cy="1857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8068" y="2773750"/>
            <a:ext cx="2047915" cy="1859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5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— монумент вечности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древняя и единственная сохранившаяся структура из списка древних чудес. Величественная гробница фараона характеризуется масштабами и точностью строительства.
</a:t>
            </a:r>
            <a:endParaRPr lang="en-US" sz="1319" dirty="0"/>
          </a:p>
        </p:txBody>
      </p:sp>
      <p:sp>
        <p:nvSpPr>
          <p:cNvPr id="13" name="Text 1"/>
          <p:cNvSpPr txBox="1"/>
          <p:nvPr/>
        </p:nvSpPr>
        <p:spPr>
          <a:xfrm>
            <a:off x="27509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 — загадка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134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Легендарные террасированные сады с экзотической растительностью и сложной системой орошения, существование которых до сих пор вызывает споры среди учёных.
</a:t>
            </a:r>
            <a:endParaRPr lang="en-US" sz="1342" dirty="0"/>
          </a:p>
        </p:txBody>
      </p:sp>
      <p:sp>
        <p:nvSpPr>
          <p:cNvPr id="14" name="Text 2"/>
          <p:cNvSpPr txBox="1"/>
          <p:nvPr/>
        </p:nvSpPr>
        <p:spPr>
          <a:xfrm>
            <a:off x="48083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 Родосский — символ мощи и свободы
</a:t>
            </a:r>
            <a:pPr algn="l" indent="0" marL="0">
              <a:lnSpc>
                <a:spcPct val="90000"/>
              </a:lnSpc>
              <a:buNone/>
            </a:pPr>
            <a:r>
              <a:rPr lang="en-US" sz="14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бронзовая статуя бога Солнца, стоявшая у входа в порт, символизировала победу и процветание города Родоса.
</a:t>
            </a:r>
            <a:endParaRPr lang="en-US" sz="1472" dirty="0"/>
          </a:p>
        </p:txBody>
      </p:sp>
      <p:sp>
        <p:nvSpPr>
          <p:cNvPr id="15" name="Text 3"/>
          <p:cNvSpPr txBox="1"/>
          <p:nvPr/>
        </p:nvSpPr>
        <p:spPr>
          <a:xfrm>
            <a:off x="6865725" y="1257000"/>
            <a:ext cx="15726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Александрийский маяк — инженерное чудо
</a:t>
            </a:r>
            <a:pPr algn="l" indent="0" marL="0">
              <a:lnSpc>
                <a:spcPct val="90000"/>
              </a:lnSpc>
              <a:buNone/>
            </a:pPr>
            <a:r>
              <a:rPr lang="en-US" sz="15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маяк, служивший ориентиром для моряков, с инновационным использованием зеркал и огня для навигации в древности.
</a:t>
            </a:r>
            <a:endParaRPr lang="en-US" sz="1531" dirty="0"/>
          </a:p>
        </p:txBody>
      </p:sp>
      <p:sp>
        <p:nvSpPr>
          <p:cNvPr id="16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древнего мира: взгляд на выдающиеся памятники
</a:t>
            </a:r>
            <a:endParaRPr lang="en-US" sz="22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7927" y="1676050"/>
            <a:ext cx="2413446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чудес древнего мира: даты и судьба памятников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периода строительства памятников, факторов гибели и их состояния сегодня.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памятников утрачены, что подчёркивает уязвимость исторического наследия.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хроники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достигает 146,6 метров в высоту и занимает площадь основания 230 м. Для строительства использовано около 2,3 млн каменных блоков, масса каждого в среднем 2,5 тонны.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Грандиозные размеры и конструкция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единственное из древних чудес, сохранившееся до наших дней, отражает выдающиеся инженерные знания и религиозные представления древних египтян.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сохранность памятника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— величественный памятник Египта
</a:t>
            </a:r>
            <a:endParaRPr lang="en-US" sz="2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технические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 высоте сооружение древнего мира — 120 метров. Использовались зеркала для отражения солнечного света и огненные сигналы для ночной навигации.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и разрушение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 служил важным навигационным символом и был уничтожен в XIV веке в результате нескольких мощных землетрясений.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Александрийский маяк — морской ориентир эпохи
</a:t>
            </a:r>
            <a:endParaRPr lang="en-US" sz="25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многочисленные описания, научных доказательств существования садов нет, что вызывает споры и интерес к их исторической достоверности.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загадки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символизировали гармонию человека и природы, а также технологические возможности древнего мира, служа идеалом пейзажного искусства.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культурное значение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 — миф или реальность?
</a:t>
            </a:r>
            <a:endParaRPr lang="en-US" sz="2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назначение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Возведённый в VI веке до н. э., храм был крупнейшим религиозным сооружением эллинистического мира, посвящённым богине охоты Артемиде.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разрушений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 пожаром Герострата и разрушениями во время нашествий, окончательно утрачен в готическую эпоху, что отражает хрупкость памятников древности.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Артемиды в Эфесе — архитектурное чудо Эллады
</a:t>
            </a:r>
            <a:endParaRPr lang="en-US" sz="22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22" y="1080425"/>
            <a:ext cx="2023355" cy="201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397" y="1080425"/>
            <a:ext cx="2023355" cy="201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200" y="1080631"/>
            <a:ext cx="2025600" cy="2017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4672" y="1080425"/>
            <a:ext cx="2023355" cy="201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5426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Протяжённая оборонительная структура Китая, символизирующая многовековую защиту и инженерное мастерство.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5426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622826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Набатейская столица с уникальной архитектурой, объединяющей торговые и культурные аспекты древнего мира.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2622826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— город, вырезанный в скалах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702959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Амфитеатр, демонстрирующий инженерное искусство и культурные традиции Древнего Рима.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702959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— аренa римских зрелищ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7830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Воплощение религиозного и национального символа Бразилии, расположенная в уникальном географическом месте.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67830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Христа-Искупителя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чудеса света: международное признание
</a:t>
            </a:r>
            <a:endParaRPr lang="en-US" sz="2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602" y="1733225"/>
            <a:ext cx="311229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объектов по странам и год официального включения в список новых чудес (2007).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отражают культурное разнообразие и глобальное значение мирового наследия.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New7Wonders Foundation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признание новых чудес света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оборона длиной в тысячелетия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протянулась на более чем 21 000 километров, возводилась начиная с VII века до н. э. вплоть до XVII века. Она служила барьером против кочевых племён, защищая земли Древнего Китая от нападений.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национального единства и инженерного гения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стала олицетворением сплочённости китайского народа и выдающегося инженерного мастерства. Современные участки стены открыты для туристов, демонстрируя гармонию древних технологий и природного пейзажа.
</a:t>
            </a:r>
            <a:endParaRPr lang="en-US" sz="1716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— величайшее фортификационное сооружение
</a:t>
            </a:r>
            <a:endParaRPr lang="en-US" sz="22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впечатляет резными храмами и гробницами, высеченными прямо в скалах ещё в IV веке до н. э. Их розоватый оттенок создаёт уникальную атмосферу древнего города-камня.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вырезанные фасады розовых скал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служил важным узлом караванных путей, соединяя цивилизации. В комплекс входят не только храмы, но и театры, а также сложная система водоснабжения, обеспечивавшая жизнь в условиях пустыни.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центр между Востоком и Западом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 — архитектурный оазис Набатейского царства
</a:t>
            </a:r>
            <a:endParaRPr lang="en-US" sz="2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гладиаторских боёв и общественных зрелищ
</a:t>
            </a:r>
            <a:pPr algn="l" indent="0" marL="0">
              <a:lnSpc>
                <a:spcPct val="90000"/>
              </a:lnSpc>
              <a:buNone/>
            </a:pPr>
            <a:r>
              <a:rPr lang="en-US" sz="17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I веке н. э., Колизей вмещал до 50 000 зрителей. Здесь проходили бои гладиаторов, театрализованные представления и публичные собрания, отражая социальный уклад римского общества.
</a:t>
            </a:r>
            <a:endParaRPr lang="en-US" sz="1721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и техническое совершенство
</a:t>
            </a:r>
            <a:pPr algn="l" indent="0" marL="0">
              <a:lnSpc>
                <a:spcPct val="90000"/>
              </a:lnSpc>
              <a:buNone/>
            </a:pPr>
            <a:r>
              <a:rPr lang="en-US" sz="17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известен своими арочными конструкциями и подземными механизмами, позволяющими менять декорации и организовывать сложные сцены. Постройка стала символом инженерного мастерства античности.
</a:t>
            </a:r>
            <a:endParaRPr lang="en-US" sz="1761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— символ культурного наследия Древнего Рима
</a:t>
            </a:r>
            <a:endParaRPr lang="en-US" sz="22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был построен в XVII веке как вечный памятник любви императора Шах-Джахана к жене Мумтаз-Махал. Его изысканный фасад поражает детализацией и символизмом.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из белого мрамора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мавзолея, комплекс включает идеально спланированный сад и отражающие бассейны, создающие впечатление гармоничной целостности и эстетического баланса.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архитектурное совершенство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воплощение любви и гармонии
</a:t>
            </a:r>
            <a:endParaRPr lang="en-US" sz="2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Визуализация: посещаемость современных чудес света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пользуются популярностью у туристов со всего мира, что способствует экономическому развитию регионов и укрепляет культурные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посещаемость отражает сохранение культурной значимости и актуальности памятников в современном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управления туризма, 2019 год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вершинах Анд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XV веке, Мачу-Пикчу расположен на горной гряде, что делало его недоступным и сохраняло от разрушений. Его открытие в 1911 году возродило интерес к истории инков.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Совершенная агротехника и планировка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террас и каналов в Мачу-Пикчу демонстрирует продвинутые знания инков об ирригации и земледелии, что обеспечивало устойчивость жизни в горной местности.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— архитектурное наследие цивилизации инков
</a:t>
            </a:r>
            <a:endParaRPr lang="en-US" sz="22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Кукулькана и храмы Чичен-Ицы отражают глубокие знания майя о движении солнца и лунных циклах, что выражается в сезонах теней и отражениях на ступенях.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и астрономическое сокровище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был важным религиозным центром с площадками для игры в мяч и ритуальных церемоний, что подчёркивает значимость культуры майя в доколумбовой Америке.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религиозной и общественной жизни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 — цивилизация майя и её достижения
</a:t>
            </a:r>
            <a:endParaRPr lang="en-US" sz="2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 и символ гостеприимства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возвышается над Рио-де-Жанейро с распростёртыми руками, символизируя любовь, защиту и открытость. Её вид становится эмблемой города и всей страны.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гений и художественное воплощение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был создан архитектором Эйтором да Силва Костой и скульптором Полем Ландовски, сочетая инженерные инновации и выразительную форму для создания уникального памятника.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Христа-Искупителя — религиозный и культурный символ Бразилии
</a:t>
            </a:r>
            <a:endParaRPr lang="en-US" sz="22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чудес света на современный мир и образовательный процесс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 стимулируют внутренний туризм, укрепляя национальное самосознание и экономику регионов путём привлечения посетителей из разных уголков страны.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образовательной сфере они служат ресурсом для изучения английского языка через культурные темы, развивая языковую компетенцию и межкультурное понимание.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темы «Wonders of the World» в ЕГЭ и проектную работу помогает формировать критическое мышление и глобальный взгляд у старшеклассников.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312" y="0"/>
            <a:ext cx="458762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чудес света и их значение в современном мире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света объединяют инженерное, художественное и духовное наследие человечества, способствуя развитию межкультурного диалога и формированию ответственного мирового гражданина.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2026-05-07T06:15:39Z</dcterms:created>
  <dcterms:modified xsi:type="dcterms:W3CDTF">2026-05-07T06:15:39Z</dcterms:modified>
</cp:coreProperties>
</file>