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точность и дисциплина на каждом этапе стрельбы.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и правила стрельбы из автомата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Стрельба из автомата в курсе ОБЗР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понять устройство оружия, освоить безопасные действия по команде и научиться отвечать за каждое движение на огневом рубеже.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автомата и задачи обучающегося стрелка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 применяют для поражения цели на ближних и средних дистанциях, а в учебной подготовке важно понимать его возможности и ограничения.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Стрелок обязан сохранять безопасное направление ствола, уверенно изготовляться к выстрелу, точно прицеливаться и расходовать боеприпасы без лишней спешки.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оружие до полной проверки рассматривают как заряженное. Поэтому постоянный контроль состояния автомата и выполнение команд — основа культуры обращения.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безопасности при обращении с оружием
</a:t>
            </a:r>
            <a:endParaRPr lang="en-US" sz="223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действуют постоянно: при переноске, подготовке, стрельбе и разряжании.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нарушение создаёт риск несчастного случая, поэтому безопасность должна быть непрерывной привычкой, а не отдельным действием.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безопасности при проведении стрелковых занятий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автомата и их назначение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ствола до затвора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направляет пулю, ствольная коробка объединяет основные механизмы, а затвор и затворная рама обеспечивают запирание и работу автоматики. Эти детали определяют надёжность выстрела.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Подача, наведение и управление огнём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подаёт патроны, газоотводный узел использует энергию пороховых газов, а прицельные приспособления, приклад и спусковой механизм помогают точно направить оружие и контролировать огонь.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автомат при выстреле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учебный цикл заряжания, выстрела и перезаряжания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стрельбе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исправности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занятия осматривают автомат, убеждаются в чистоте канала ствола, исправности механизмов и надёжной фиксации магазина. Это снижает риск задержек и ошибок.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изготовка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принять устойчивую стойку, правильно вложить приклад в плечо и обеспечить уверенный хват. Подготовка корпуса помогает быстрее перейти к прицеливанию без лишних движений.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условий рубежа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выстрелом проверяют освещение, видимость цели, наличие посторонних предметов и безопасную дистанцию между стрелками. Эти факторы влияют и на точность, и на безопасность.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боеприпасов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Боеприпасы и магазин должны быть подготовлены заранее, а переводчик огня установлен в нужное положение по команде. Порядок действий исключает суету в момент начала стрельбы.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для стрельбы и их особенности
</a:t>
            </a:r>
            <a:endParaRPr lang="en-US" sz="2358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выбирают не только по удобству, но и по задаче: быстрому выходу к цели, устойчивому наблюдению или максимальной точности.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и устойчивее положение, тем выше точность; однако скорость принятия позы обычно снижается.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характеристики положений для стрельбы в ОБЗР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Прицеливание и работа с прицельными приспособлениями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Мушка и целик должны восприниматься как единая линия, а голова стрелка — сохранять одинаковое положение, чтобы не менять направление прицельной линии между выстрелами.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изображение мушки важнее резкости цели. Даже небольшое смещение прицела заметно влияет на попадание, особенно на учебной дистанции и при ограниченной видимости.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прицеливания выбирают с учётом расстояния, размеров мишени и освещения. При изменении условий стрельбы требуется корректировать наводку, а не спешить с выстрелом.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важно не просто «видеть цель», а удерживать стабильную прицельную картину. Это формирует привычку работать точно и повторяемо.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спуск и устойчивость выстрела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удобный момент для выстрела наступает на естественной паузе после выдоха. В этот короткий промежуток тело меньше движется, а оружие легче удержать стабильно.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 нажимают плавно и без рывка. Резкое усилие смещает оружие, ухудшает кучность и делает результат менее предсказуемым даже при правильном прицеливании.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выстрела снижают спешка, напряжение плечевого пояса, неверный хват и потеря линии прицеливания. Поэтому устойчивость важнее скорости и требует спокойной, выверенной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9888" y="3346187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режимы ведения огня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для точного поражения отдельной цели и позволяет экономно расходовать боеприпасы. Он удобен при пристрелке, корректировке прицеливания и работе по неподвижным или хорошо различимым объектам.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очередь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высокий темп огня, однако быстрее расходует магазин и заметно увеличивает рассеивание пуль. Такой режим требует особенно строгого контроля, а в учебной практике применяется ограниченно и только по задаче.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очередь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Используется, когда цель быстро меняет положение или появляется ненадолго. Несколько выстрелов подряд повышают шанс попадания, но требуют уверенного контроля оружия и аккуратного удержания линии прицеливания.
</a:t>
            </a:r>
            <a:endParaRPr lang="en-US" sz="10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точность стрельбы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результат стрельбы сильнее всего влияют действия самого стрелка, поэтому тренировка техники даёт наибольший эффект при подготовке к занятиям.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ошибки обычно важнее внешних условий, но плохая среда усиливает их последствия; значит, сначала отрабатывают стойку, прицеливание и спуск.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стрелковая подготовка; значения условные, используются для сравнения силы влияния факторов.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 и использование упора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 особенно полезен на начальном этапе обучения: он уменьшает колебания ствола и помогает сосредоточиться на согласованной работе рук, дыхания и спуска, не отвлекаясь на лишнее напряжение.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изготовка начинается с правильного распределения веса и надёжной опоры. Когда приклад одинаково упирается в плечо, а корпус не заваливается, оружие удерживается спокойнее и прицеливание становится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задержке стрельбы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безопасности при проведении стрелковых занятий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стрелка и их последствия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технические и психологические ошибки отражаются на кучности, надёжности и безопасности стрельбы.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качество падает из-за сочетания спешки и слабого навыка; значит, устойчивые движения важнее скорости.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стрелковая подготовка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перезаряжания и смены магазина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Контроль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удерживают в безопасном направлении, палец убирают со спуска, а действия выполняют спокойно и без лишних движений корпуса.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Снятие пустого магазина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израсходования патронов пустой магазин отсоединяют, сохраняя устойчивое положение оружия и готовность сразу продолжить процедуру.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Установка полного магазина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магазин вводят в приёмник и проверяют его фиксацию защёлкой, чтобы исключить неподачу патрона и случайное выпадение.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Возобновление или прекращение огня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магазина оружие приводят в нужное состояние по команде: либо продолжают стрельбу, либо безопасно завершают упражнение.
</a:t>
            </a:r>
            <a:endParaRPr lang="en-US" sz="10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режима огня и типа цели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смене цели важно учитывать не только её движение, но и время наблюдения: чем оно короче, тем выше ценность быстрого и плотного огня.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огонь предпочтителен для точности, а короткие очереди полезнее при сокращённом времени на прицеливание и при групповой цели.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стрелковая подготовка; значения условные, отражают относительную целесообразность режимов огня.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на стрелковом занятии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Стрельба начинается только по команде руководителя, поэтому каждый участник должен заранее знать своё место, порядок выхода на рубеж и сигнал прекращения огня.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упражнения нельзя менять действия по собственной инициативе: важно соблюдать очередность, контролировать сектор стрельбы и сразу выполнять любую команду без задержки и обсуждений.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возникает нестандартная ситуация, оружие немедленно переводят в безопасное состояние. Такая привычка защищает всех участников и формирует ответственность за каждый выстрел.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уход за автоматом после стрельбы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Шомпол и ёршик в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стрельбы оружие приводят в порядок поэтапно: сначала разряжают, затем очищают канал ствола и детали от нагара. На иллюстрации уместно показать шомпол, ёршик и протирку рядом с разобранным автоматом.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 защита металла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слой смазки уменьшает трение и помогает защитить металлические поверхности от коррозии. Такой уход особенно важен после интенсивных занятий, когда на деталях остаются влага, пыль и следы пороховых газов.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связан с проверкой исправности подвижных частей, состоянием магазина и аккуратным размещением принадлежностей. Изображение может передавать спокойный, собранный характер процедуры, где важны чистота, последовательность и внимание к деталям.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Стрельба из автомата: навыки, которые требуют дисциплины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стрельба строится на знании устройства автомата, точной технике и строгом соблюдении безопасности. Именно дисциплина превращает отдельные приёмы в надёжный и ответственный навык.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2026-05-21T05:04:11Z</dcterms:created>
  <dcterms:modified xsi:type="dcterms:W3CDTF">2026-05-21T05:04:11Z</dcterms:modified>
</cp:coreProperties>
</file>