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 композиция поздравления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поздравление понятно, вежливо и уместно?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звучит в семье, школе, письмах и сообщениях. Оно выражает внимание, уважение и доброжелательность, поэтому важно выбирать слова точно и к месту.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в речевом этикете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поздравление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обычно начинается с обращения к человеку. Оно сразу задаёт адресата, помогает выбрать нужный тон и делает текст более личным и вежливым.
</a:t>
            </a:r>
            <a:endParaRPr lang="en-US" sz="2729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и 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называют праздник или событие и добавляют добрые слова. Эта часть показывает, почему человек получает поздравление, и создаёт тёплое, дружелюбное настроение.
</a:t>
            </a:r>
            <a:endParaRPr lang="en-US" sz="2538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 выражает главное доброе отношение к адресату. В нём часто говорят о здоровье, успехах, радости, удаче или хорошем настроении, выбирая ясные и конкретные слова.
</a:t>
            </a:r>
            <a:endParaRPr lang="en-US" sz="2516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развёрнутом поздравлении могут быть благодарность, комплимент или короткое личное воспоминание. Такие детали делают текст искренним и помогают лучше передать отношение к человеку.
</a:t>
            </a:r>
            <a:endParaRPr lang="en-US" sz="2445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ставят имя автора или краткое прощание. Подпись завершает поздравление и помогает сделать его цельным, аккуратным и завершённым.
</a:t>
            </a:r>
            <a:endParaRPr lang="en-US" sz="26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поздравления и их роль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часть поздравления помогает сделать текст понятным и уместным.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каждая часть выполняет свою функцию, а вместе они создают связное и вежливое поздравление.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Обращение: как выбрать нужную форму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Близким — теплее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родных и друзей подходят тёплые формы обращения: «дорогая мама», «милый друг», «любимая бабушка». Они передают близость, заботу и доброжелательное отношение к человеку.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Взрослым — уважительно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поздравление адресовано учителю или другому взрослому, обращение должно звучать уважительно: «уважаемая Ирина Петровна». Такая форма подчёркивает вежливость и соблюдение правил общения.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обращения зависит от возраста адресата, степени близости и самого события. Одно и то же слово может звучать по-разному, если меняется обстановка общения.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точно назвать повод для поздравления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149520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Называйте событие прямо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лучше формулировать точно: «с днём рождения», «с Новым годом», «с началом учебного года», «с окончанием четверти». Тогда сразу понятно, чему посвящено поздравление.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7343825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расплывчатости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Неясные слова без названия праздника делают текст менее выразительным. Если событие не названо, поздравление звучит общо и теряет связь с конкретным днём.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1319245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помогает уместности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названный повод показывает, что автор действительно помнит о событии и обращается к человеку именно по этому случаю, а не просто пишет общие слова.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чаще всего состоит поздравление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основных частей, в хорошем поздравлении важны интонация и точный выбор слов: они делают текст живым и запоминающимся.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 занимают наибольшую долю, потому что именно они выражают основную доброжелательность и смысл поздравления.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Пожелания: о чём в них говорят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пожелания встречаются чаще всего, потому что они универсальны и подходят почти любому человеку. Они звучат тепло, понятно и по-настоящему доброжелательно.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счастье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уместно пожелать хороших отметок, интересных открытий и уверенности на уроках. Такие слова связаны с повседневной жизнью и выглядят естественно.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успехи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 верных друзей, взаимопонимания и поддержки особенно важны для подростков. Они помогают передать не только добрые слова, но и заботу о человеке.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поддержка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радости, хорошем настроении и удаче делают поздравление ярче. Лучше выбирать конкретные формулировки, чтобы пожелание звучало искренне и убедительно.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 удача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поздравление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собрать текст без лишних повторов и ошибок.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поздравления: официальный, дружеский, семейный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нужен при обращении к учителю, директору или другому взрослому человеку. В таком поздравлении важны вежливость, сдержанность, точные формулировки и отсутствие слишком личных деталей.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друга подходят более тёплые и простые слова. Можно добавить шутливую, но доброжелательную деталь, если она не нарушает уважение и не звучит грубо.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поздравление может быть особенно тёплым и личным. Уместны слова благодарности, заботы и любви, потому что близкие люди лучше понимают такие интонации.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выбирают по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можно выразить по-разному, если меняется адресат. Поэтому важно учитывать не только праздник, но и отношения между людьми.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99829"/>
            <a:ext cx="8493000" cy="2860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 неудачные формулировки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слова делают поздравление точным, естественным и доброжелательным, а какие звучат расплывчато или неуместно.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и вежливый тон делают поздравление сильнее, а расплывчатые фразы снижают его выразительность.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поздравлении можно ненадолго вспомнить общее событие: поездку, праздник, интересный урок или помощь в трудный момент. Такая деталь сразу делает текст живым и показывает, что слова адресованы именно этому человеку.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воспоминание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умеет поддержать, шутить или терпеливо объяснять, это стоит отметить в поздравлении. Короткая благодарность за заботу или доброту придаёт тексту искренность и помогает создать особенно тёплое настроение.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 внимание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детали делают поздравление теплее
</a:t>
            </a:r>
            <a:endParaRPr lang="en-US" sz="4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в поздравлениях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поздравление трудно слушать и читать до конца. Если в нём много лишних подробностей и повторов, главная мысль теряется, а само пожелание звучит слабее.
</a:t>
            </a:r>
            <a:endParaRPr lang="en-US" sz="294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фамильярное обращение, грубые слова или неудачная шутка могут обидеть адресата. Даже весёлый текст должен сохранять уважение и доброжелательность.
</a:t>
            </a:r>
            <a:endParaRPr lang="en-US" sz="294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без смысла, повтор одинаковых слов и слишком общие пожелания делают текст скучным. Лучше выбрать простые, но точные слова, которые подходят именно этому человеку.
</a:t>
            </a:r>
            <a:endParaRPr lang="en-US" sz="2827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фактах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имени, дате или названии праздника сразу портит впечатление. Такое поздравление выглядит невнимательным, даже если в нём есть хорошие слова и красивые пожелания.
</a:t>
            </a:r>
            <a:endParaRPr lang="en-US" sz="29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объём бывает у поздравления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ситуациях длина текста помогает выбрать нужную форму поздравления: от краткой записи до более полного обращения.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общения чаще всего удобен средний объём: он достаточно тёплый, но не перегружает текст.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и письменное поздравление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поздравление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продумывает слова и интонацию, затем произносит поздравление вслух. Здесь важны паузы, доброжелательный голос и естественное звучание, потому что именно они передают настроение.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обычно пишут коротко и ясно, а в открытке допускают более полный и красивый текст. Форма зависит от ситуации, адресата и того, сколько времени есть на подготовку.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поздравление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в открытке, письме или сообщении главное — порядок частей, точность формулировок и отсутствие ошибок. Текст можно перечитать и исправить, чтобы он звучал аккуратно.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обращения и пожелания для разных адресатов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обращение и пожелание меняются в зависимости от того, кому адресовано поздравление.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или официальнее адресат, тем более вежливыми и точными становятся слова обращения и пожелания.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поздравления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текста перед использованием в устной или письменной форме.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поздравление: удобная композиция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удобно начинать с обращения: оно сразу показывает, кому адресованы слова. Даже одна тёплая фраза делает поздравление личным и помогает установить доброжелательный тон.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повод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обычно называют праздник или событие. Если повод указан точно, поздравление звучит уместно и понятно, а адресат сразу видит, по какому случаю написан текст.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пожелание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поздравлении особенно важно одно ясное пожелание. Лучше выбрать не длинный список, а одну точную мысль, которая действительно подходит человеку и ситуации.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подписью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ставит точку в тексте и помогает понять, от кого он. В открытке, сообщении или стенгазете это особенно важно, потому что поздравление становится завершённым.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поздравление в зависимости от возраста адресата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Младшему школьнику приятно услышать простые и понятные слова. В поздравлении можно использовать яркие образы, добрые пожелания и короткие фразы, которые легко запомнить и приятно читать вслух.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 — проще и ярче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поздравление адресовано взрослому человеку, в нём особенно важны уважение и аккуратность. Лучше выбрать спокойную интонацию, точные формулировки и добрые слова без лишней торжественности и чрезмерных украшений.
</a:t>
            </a:r>
            <a:endParaRPr lang="en-US" sz="2266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взрослых — спокойнее и точнее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хорошего поздравления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поздравление начинается с точного обращения и нужного повода, продолжается добрыми словами и завершается ясным пожеланием. Если текст уместен, краток, грамотен и искренен, он запоминается надолго.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2026-05-28T08:43:55Z</dcterms:created>
  <dcterms:modified xsi:type="dcterms:W3CDTF">2026-05-28T08:43:55Z</dcterms:modified>
</cp:coreProperties>
</file>